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76" r:id="rId2"/>
    <p:sldMasterId id="2147483872" r:id="rId3"/>
    <p:sldMasterId id="2147483886" r:id="rId4"/>
    <p:sldMasterId id="2147483943" r:id="rId5"/>
    <p:sldMasterId id="2147483955" r:id="rId6"/>
  </p:sldMasterIdLst>
  <p:notesMasterIdLst>
    <p:notesMasterId r:id="rId14"/>
  </p:notesMasterIdLst>
  <p:sldIdLst>
    <p:sldId id="280" r:id="rId7"/>
    <p:sldId id="281" r:id="rId8"/>
    <p:sldId id="283" r:id="rId9"/>
    <p:sldId id="285" r:id="rId10"/>
    <p:sldId id="287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CFEB-AC9E-4F79-8DA5-EAE8FED1FD2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6D8B-F5AE-473E-8658-09B2F7C1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32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278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69238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082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22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293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096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94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540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51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63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031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6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60256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2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649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2686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3902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3468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9833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216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4365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2127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53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624746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9194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470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386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0084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569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1832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721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3746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9134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87883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08770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B902-09B5-4324-8310-59625360F03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71229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7478991" cy="3635797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2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1A11-88E2-4BD0-90A5-503C684B9CC0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440" y="4842220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40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49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4364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9A73-9EF0-435E-951F-A4ACE59FBD8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334808"/>
            <a:ext cx="8229599" cy="141409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96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1807950" cy="4769446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2BE8CE-6011-4887-8688-8D57691F11A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7" y="6023021"/>
            <a:ext cx="10690154" cy="48037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7" y="4944365"/>
            <a:ext cx="10690154" cy="914482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2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82532" y="244342"/>
            <a:ext cx="8538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86426EA-0386-4881-8D6D-3F08C95C4A7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5"/>
            <a:ext cx="4055107" cy="1184585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055108" cy="347523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2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802" y="0"/>
            <a:ext cx="6619138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1E3A5278-B5E1-FBBE-AF4B-151288A1669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579347" y="228600"/>
            <a:ext cx="841248" cy="384048"/>
          </a:xfrm>
        </p:spPr>
        <p:txBody>
          <a:bodyPr/>
          <a:lstStyle/>
          <a:p>
            <a:fld id="{1FE1A989-42EF-40B2-87AB-6941C231CD4A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78D40854-7295-C18A-ECA9-35F0B7731B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9332362" y="3316833"/>
            <a:ext cx="5335225" cy="38405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EA127F09-58C9-5029-F86D-539EE848D4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rot="16200000">
            <a:off x="11659214" y="6325209"/>
            <a:ext cx="681526" cy="38405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8" y="4795730"/>
            <a:ext cx="4056192" cy="1380744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8" y="640079"/>
            <a:ext cx="4056192" cy="3737921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68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A26D96A-42E4-8591-AB40-44F5803CFF6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0"/>
            <a:ext cx="6096000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8" y="5557298"/>
            <a:ext cx="5091864" cy="883258"/>
          </a:xfrm>
        </p:spPr>
        <p:txBody>
          <a:bodyPr lIns="91440" tIns="9144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8" y="417444"/>
            <a:ext cx="5091864" cy="4890965"/>
          </a:xfrm>
        </p:spPr>
        <p:txBody>
          <a:bodyPr lIns="91440" tIns="91440" rIns="0" bIns="0" anchor="b">
            <a:noAutofit/>
          </a:bodyPr>
          <a:lstStyle>
            <a:lvl1pPr algn="l"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337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DE541-D546-A518-2627-DF4D33C643AA}"/>
              </a:ext>
            </a:extLst>
          </p:cNvPr>
          <p:cNvSpPr/>
          <p:nvPr userDrawn="1"/>
        </p:nvSpPr>
        <p:spPr>
          <a:xfrm>
            <a:off x="0" y="-1"/>
            <a:ext cx="118079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2A7A0-B9EE-41A8-8016-28E5803F20B2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640077"/>
            <a:ext cx="7763256" cy="5946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630067"/>
            <a:ext cx="7772400" cy="45720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34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B404-9532-4DA8-8A40-EC339A5BE63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2662000"/>
            <a:ext cx="8467558" cy="355456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4108"/>
            <a:ext cx="8467558" cy="155448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374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A364-A39C-470E-B89A-9BD899585684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40312"/>
            <a:ext cx="11442188" cy="56769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15874"/>
            <a:ext cx="11442188" cy="52818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83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9CE-4771-4BFA-AD70-0E51ABA58D6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367091"/>
            <a:ext cx="11422799" cy="612381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2135"/>
            <a:ext cx="10515600" cy="132588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109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4242-8CA0-457D-B3B1-7D78B416432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76" y="2220977"/>
            <a:ext cx="10688608" cy="3995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80"/>
            <a:ext cx="10690155" cy="118554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0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527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6F41-6645-4089-A6BB-7B692A44A4CC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3992" y="2386584"/>
            <a:ext cx="4804811" cy="24597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22860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85800" indent="0">
              <a:lnSpc>
                <a:spcPct val="100000"/>
              </a:lnSpc>
              <a:buNone/>
              <a:defRPr/>
            </a:lvl4pPr>
            <a:lvl5pPr marL="9144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2385975"/>
            <a:ext cx="4804812" cy="245479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41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73AF-3955-4569-8B4F-B329360A9CB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856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276D-BBED-48BC-B459-1E9A16CF46C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D74ED7B-D05F-9923-6EB3-4AA483A680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4320" y="1538288"/>
            <a:ext cx="5824481" cy="475234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1537853"/>
            <a:ext cx="4317026" cy="47527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621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8C57-8E3B-4697-92F8-0ED9B71F7E17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8655" y="640080"/>
            <a:ext cx="5779644" cy="557648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51" y="640080"/>
            <a:ext cx="4296522" cy="557648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01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593-EA98-4C39-A75F-3F3A9C69101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5995" y="640080"/>
            <a:ext cx="6802805" cy="557648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80"/>
            <a:ext cx="3338701" cy="55764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920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11577950" y="230002"/>
            <a:ext cx="844059" cy="384049"/>
          </a:xfrm>
        </p:spPr>
        <p:txBody>
          <a:bodyPr/>
          <a:lstStyle/>
          <a:p>
            <a:fld id="{8FACD271-2BB0-4C13-9E3A-50B90F57CA5B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2532" y="2220977"/>
            <a:ext cx="5896267" cy="3995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32" y="640080"/>
            <a:ext cx="5896266" cy="1185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56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407285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4109C0-CC82-467C-B6E8-62D4D3634E2A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9313727" y="3338289"/>
            <a:ext cx="5372504" cy="384048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rot="16200000">
            <a:off x="11679261" y="6345259"/>
            <a:ext cx="641434" cy="384046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7" y="2220977"/>
            <a:ext cx="6282871" cy="3995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21" y="640080"/>
            <a:ext cx="6282871" cy="1185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980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796145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11577948" y="230003"/>
            <a:ext cx="844058" cy="384051"/>
          </a:xfrm>
        </p:spPr>
        <p:txBody>
          <a:bodyPr/>
          <a:lstStyle/>
          <a:p>
            <a:fld id="{1A5F77D0-C28E-4573-88F0-0A30FF98888E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4788" y="2220977"/>
            <a:ext cx="6894013" cy="399558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788" y="640080"/>
            <a:ext cx="6894013" cy="118554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31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7688" y="0"/>
            <a:ext cx="4100261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F1191D-5EC4-40DF-9DB6-A6385AB88B5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9313724" y="3338288"/>
            <a:ext cx="5372504" cy="384048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rot="16200000">
            <a:off x="11679263" y="6345259"/>
            <a:ext cx="641434" cy="38404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7" y="2220977"/>
            <a:ext cx="6569391" cy="399558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80"/>
            <a:ext cx="6569391" cy="118554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411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77947" y="230005"/>
            <a:ext cx="844059" cy="384049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468DAA-49F6-4492-82E6-75555EB31418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0661" y="2506738"/>
            <a:ext cx="4058141" cy="370847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661" y="640080"/>
            <a:ext cx="4058142" cy="146995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8140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2313" y="0"/>
            <a:ext cx="6445856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69792" y="219040"/>
            <a:ext cx="841248" cy="403167"/>
          </a:xfrm>
        </p:spPr>
        <p:txBody>
          <a:bodyPr/>
          <a:lstStyle/>
          <a:p>
            <a:fld id="{41D22668-A3AE-429F-A351-A1583BA90793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302759" y="3327321"/>
            <a:ext cx="5375314" cy="40316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69700" y="6335696"/>
            <a:ext cx="641433" cy="4031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8" y="2506737"/>
            <a:ext cx="4243632" cy="37098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07" y="640079"/>
            <a:ext cx="4244436" cy="147038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42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77947" y="230005"/>
            <a:ext cx="844060" cy="3840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B3A2E2B-8F4D-437C-9F55-5E913AFC716A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0888" y="1745672"/>
            <a:ext cx="4218419" cy="44708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9" y="640080"/>
            <a:ext cx="4217598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93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4251" y="0"/>
            <a:ext cx="6274280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74644" y="223888"/>
            <a:ext cx="841248" cy="393471"/>
          </a:xfrm>
        </p:spPr>
        <p:txBody>
          <a:bodyPr/>
          <a:lstStyle/>
          <a:p>
            <a:fld id="{46C70014-48FC-4647-9615-BBD39F98887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307611" y="3332170"/>
            <a:ext cx="5375316" cy="393471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75228" y="6339869"/>
            <a:ext cx="640080" cy="393471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7" y="1602889"/>
            <a:ext cx="4426953" cy="46136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320040"/>
            <a:ext cx="4426953" cy="11537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53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11579353" y="228599"/>
            <a:ext cx="841248" cy="384051"/>
          </a:xfrm>
        </p:spPr>
        <p:txBody>
          <a:bodyPr/>
          <a:lstStyle/>
          <a:p>
            <a:fld id="{C089F4EF-3CDF-46D7-ADF4-3A52C84FD8BE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9312317" y="3336881"/>
            <a:ext cx="5375316" cy="38405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2918" y="2285999"/>
            <a:ext cx="3126383" cy="39305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791" y="640079"/>
            <a:ext cx="3126511" cy="147038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1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2601" y="0"/>
            <a:ext cx="7430217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81787" y="227618"/>
            <a:ext cx="841248" cy="379182"/>
          </a:xfrm>
        </p:spPr>
        <p:txBody>
          <a:bodyPr/>
          <a:lstStyle/>
          <a:p>
            <a:fld id="{E635C43F-DBB1-4D83-B442-E1529AA900C2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332304" y="3318349"/>
            <a:ext cx="5340213" cy="379182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62434" y="6328433"/>
            <a:ext cx="679953" cy="379181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8" y="2346897"/>
            <a:ext cx="3285306" cy="38311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8" y="640079"/>
            <a:ext cx="3285306" cy="147038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87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88816" y="228597"/>
            <a:ext cx="841248" cy="3840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D13F81E-C5BD-4314-B9B9-AAE2702F29D2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318449" y="3340209"/>
            <a:ext cx="5372517" cy="374587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2894707" cy="29535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228600" indent="0">
              <a:lnSpc>
                <a:spcPct val="100000"/>
              </a:lnSpc>
              <a:buNone/>
              <a:defRPr sz="2000"/>
            </a:lvl2pPr>
            <a:lvl3pPr marL="457200" indent="0">
              <a:lnSpc>
                <a:spcPct val="100000"/>
              </a:lnSpc>
              <a:buNone/>
              <a:defRPr sz="1800"/>
            </a:lvl3pPr>
            <a:lvl4pPr marL="685800" indent="0">
              <a:lnSpc>
                <a:spcPct val="100000"/>
              </a:lnSpc>
              <a:buNone/>
              <a:defRPr sz="1600"/>
            </a:lvl4pPr>
            <a:lvl5pPr marL="9144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2894707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1474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1807952" cy="4635132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C146-0A20-4029-98D5-9A42EEDF8B24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4320" y="5070445"/>
            <a:ext cx="5803979" cy="133215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1pPr>
            <a:lvl2pPr marL="228600" indent="0">
              <a:lnSpc>
                <a:spcPct val="100000"/>
              </a:lnSpc>
              <a:buFont typeface="Arial" panose="020B0604020202020204" pitchFamily="34" charset="0"/>
              <a:buNone/>
              <a:defRPr sz="1400"/>
            </a:lvl2pPr>
            <a:lvl3pPr marL="457200" indent="0">
              <a:lnSpc>
                <a:spcPct val="100000"/>
              </a:lnSpc>
              <a:buFont typeface="Arial" panose="020B0604020202020204" pitchFamily="34" charset="0"/>
              <a:buNone/>
              <a:defRPr sz="1200"/>
            </a:lvl3pPr>
            <a:lvl4pPr marL="685800" indent="0">
              <a:lnSpc>
                <a:spcPct val="100000"/>
              </a:lnSpc>
              <a:buFont typeface="Arial" panose="020B0604020202020204" pitchFamily="34" charset="0"/>
              <a:buNone/>
              <a:defRPr sz="1100"/>
            </a:lvl4pPr>
            <a:lvl5pPr marL="914400" indent="0">
              <a:lnSpc>
                <a:spcPct val="100000"/>
              </a:lnSpc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5070446"/>
            <a:ext cx="4317026" cy="133215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74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1807952" cy="377827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2A2F-57DF-45DA-A7E9-678FD33267B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21144" y="4197652"/>
            <a:ext cx="7317660" cy="2204945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514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 marL="8572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0858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4194674"/>
            <a:ext cx="2823849" cy="220494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41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079730"/>
            <a:ext cx="11807947" cy="377827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56490" y="251460"/>
            <a:ext cx="886968" cy="384048"/>
          </a:xfrm>
        </p:spPr>
        <p:txBody>
          <a:bodyPr/>
          <a:lstStyle/>
          <a:p>
            <a:fld id="{9128053F-E531-4885-B604-CF1A6DEEE40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332422" y="3362497"/>
            <a:ext cx="5335109" cy="384049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79934" y="6350094"/>
            <a:ext cx="640080" cy="38404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39328" y="640077"/>
            <a:ext cx="7099472" cy="2016112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514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 marL="8572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0858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6" y="640077"/>
            <a:ext cx="3021529" cy="201195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71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9152" y="1993348"/>
            <a:ext cx="5442604" cy="4220413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791B-F730-470C-BD5E-FFF8D449589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0910" y="1993349"/>
            <a:ext cx="4657891" cy="422041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8" y="640078"/>
            <a:ext cx="10690154" cy="933889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5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917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7" y="2662000"/>
            <a:ext cx="4907263" cy="3551762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FE0C-303A-49D2-B22C-9FE8AE7D9EF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04554" y="640077"/>
            <a:ext cx="5234247" cy="557368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77"/>
            <a:ext cx="4907265" cy="16025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72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7" y="2662000"/>
            <a:ext cx="3871623" cy="3551762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59A7-84EB-4384-87AF-59CC16704CF8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8917" y="640077"/>
            <a:ext cx="6249382" cy="557368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77"/>
            <a:ext cx="3871623" cy="1602540"/>
          </a:xfrm>
        </p:spPr>
        <p:txBody>
          <a:bodyPr lIns="91440" tIns="9144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70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3D17-73C9-402C-91E7-BA73E6829C50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7" y="5299364"/>
            <a:ext cx="10746884" cy="91439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8" y="640078"/>
            <a:ext cx="10746881" cy="4261106"/>
          </a:xfrm>
        </p:spPr>
        <p:txBody>
          <a:bodyPr anchor="b">
            <a:normAutofit/>
          </a:bodyPr>
          <a:lstStyle>
            <a:lvl1pPr algn="l">
              <a:defRPr sz="20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03859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7CDD-9512-40CC-9351-FC0DE186CFB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87636"/>
            <a:ext cx="7525512" cy="122612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8" y="640078"/>
            <a:ext cx="10690156" cy="4169666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260423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EAFE8D-E6F6-F95B-AE55-3E20B32F4478}"/>
              </a:ext>
            </a:extLst>
          </p:cNvPr>
          <p:cNvSpPr/>
          <p:nvPr userDrawn="1"/>
        </p:nvSpPr>
        <p:spPr>
          <a:xfrm>
            <a:off x="0" y="-1"/>
            <a:ext cx="118079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3EFCC7-B7E8-4ABE-BBCB-C75FD27800CD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87636"/>
            <a:ext cx="7525512" cy="122612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7" y="640078"/>
            <a:ext cx="10690156" cy="4169666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08034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A1F3-DA5D-4F2E-B759-748FF8D0ACA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78" y="640078"/>
            <a:ext cx="8238746" cy="557368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4000" b="1"/>
            </a:lvl1pPr>
            <a:lvl2pPr marL="228600" indent="0">
              <a:lnSpc>
                <a:spcPct val="100000"/>
              </a:lnSpc>
              <a:buNone/>
              <a:defRPr sz="40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40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888197"/>
            <a:ext cx="10652760" cy="7790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496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1322-4C31-4D1F-88B1-5F79F56892AE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78" y="-841525"/>
            <a:ext cx="8238746" cy="59107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841257"/>
            <a:ext cx="9764686" cy="537250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34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35E4-737B-43D4-B991-92C3D63DE68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78" y="640078"/>
            <a:ext cx="8238746" cy="557368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132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035D-22A0-4334-A9AE-2457016C8B47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4225364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980CAA-82CE-AE1A-79D9-74B40375C465}"/>
              </a:ext>
            </a:extLst>
          </p:cNvPr>
          <p:cNvSpPr/>
          <p:nvPr userDrawn="1"/>
        </p:nvSpPr>
        <p:spPr>
          <a:xfrm>
            <a:off x="0" y="-1"/>
            <a:ext cx="118079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47CA6-BC1D-429A-A289-4E939E49554A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200" b="0"/>
            </a:lvl1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753941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227661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18BD-2BA9-41CB-AB89-625779A7563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76" y="5669280"/>
            <a:ext cx="8933691" cy="54448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78" y="1234440"/>
            <a:ext cx="8933690" cy="31699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647509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CE83-67BA-4B15-B48A-7DC5C0636664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066601" cy="43513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8" y="1825624"/>
            <a:ext cx="5066602" cy="43881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8" y="640078"/>
            <a:ext cx="10690153" cy="1040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4085"/>
      </p:ext>
    </p:extLst>
  </p:cSld>
  <p:clrMapOvr>
    <a:masterClrMapping/>
  </p:clrMapOvr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B42A-67CE-499B-A4FA-7D4E4469B142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8076" y="2387600"/>
            <a:ext cx="5010725" cy="38261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8076" y="1826185"/>
            <a:ext cx="5010727" cy="4193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8" y="2387600"/>
            <a:ext cx="5110276" cy="38261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6" y="1826185"/>
            <a:ext cx="5110277" cy="4193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6" y="640078"/>
            <a:ext cx="10690157" cy="10506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091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CE83-67BA-4B15-B48A-7DC5C0636664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66443"/>
      </p:ext>
    </p:extLst>
  </p:cSld>
  <p:clrMapOvr>
    <a:masterClrMapping/>
  </p:clrMapOvr>
  <p:hf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F128-BAC7-4E0D-8F77-28A571D93B6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481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CE83-67BA-4B15-B48A-7DC5C0636664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260" y="640078"/>
            <a:ext cx="6195542" cy="55736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7" y="2470245"/>
            <a:ext cx="3945971" cy="374351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2" y="640078"/>
            <a:ext cx="3945971" cy="1671043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55865"/>
      </p:ext>
    </p:extLst>
  </p:cSld>
  <p:clrMapOvr>
    <a:masterClrMapping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1883" y="640079"/>
            <a:ext cx="6285582" cy="5573684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7344-9CC7-412D-8C20-072BE86D5A1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7" y="2826137"/>
            <a:ext cx="3879130" cy="338762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07" y="640079"/>
            <a:ext cx="3879129" cy="202192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25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0645BE-AC35-911F-0084-2CC2C836EB4D}"/>
              </a:ext>
            </a:extLst>
          </p:cNvPr>
          <p:cNvSpPr/>
          <p:nvPr userDrawn="1"/>
        </p:nvSpPr>
        <p:spPr>
          <a:xfrm>
            <a:off x="0" y="-1"/>
            <a:ext cx="118079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7987AA-E4E6-4FC1-BAD8-09A952212C58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8" y="3594099"/>
            <a:ext cx="10690154" cy="26196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22860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85800" indent="0">
              <a:lnSpc>
                <a:spcPct val="100000"/>
              </a:lnSpc>
              <a:buNone/>
              <a:defRPr/>
            </a:lvl4pPr>
            <a:lvl5pPr marL="9144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8" y="1847088"/>
            <a:ext cx="7408336" cy="113385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04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7E2D40-0539-03CF-D61C-37822ABA17A8}"/>
              </a:ext>
            </a:extLst>
          </p:cNvPr>
          <p:cNvSpPr/>
          <p:nvPr userDrawn="1"/>
        </p:nvSpPr>
        <p:spPr>
          <a:xfrm>
            <a:off x="0" y="-1"/>
            <a:ext cx="118079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3CF65F-0E21-48DE-8D75-4BF66A547E8E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7" y="3792262"/>
            <a:ext cx="8494767" cy="127961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228600" indent="0">
              <a:lnSpc>
                <a:spcPct val="100000"/>
              </a:lnSpc>
              <a:buNone/>
              <a:defRPr sz="2000"/>
            </a:lvl2pPr>
            <a:lvl3pPr marL="457200" indent="0">
              <a:lnSpc>
                <a:spcPct val="100000"/>
              </a:lnSpc>
              <a:buNone/>
              <a:defRPr sz="1800"/>
            </a:lvl3pPr>
            <a:lvl4pPr marL="685800" indent="0">
              <a:lnSpc>
                <a:spcPct val="100000"/>
              </a:lnSpc>
              <a:buNone/>
              <a:defRPr sz="1600"/>
            </a:lvl4pPr>
            <a:lvl5pPr marL="9144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1627318"/>
            <a:ext cx="8494767" cy="184202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56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46C58F9-5CE0-4282-46E0-3E3A700FD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  <a:custGeom>
            <a:avLst/>
            <a:gdLst>
              <a:gd name="connsiteX0" fmla="*/ 2179508 w 4597556"/>
              <a:gd name="connsiteY0" fmla="*/ 0 h 5549900"/>
              <a:gd name="connsiteX1" fmla="*/ 4597556 w 4597556"/>
              <a:gd name="connsiteY1" fmla="*/ 0 h 5549900"/>
              <a:gd name="connsiteX2" fmla="*/ 4597556 w 4597556"/>
              <a:gd name="connsiteY2" fmla="*/ 2476634 h 5549900"/>
              <a:gd name="connsiteX3" fmla="*/ 4502141 w 4597556"/>
              <a:gd name="connsiteY3" fmla="*/ 2476634 h 5549900"/>
              <a:gd name="connsiteX4" fmla="*/ 4502141 w 4597556"/>
              <a:gd name="connsiteY4" fmla="*/ 4729244 h 5549900"/>
              <a:gd name="connsiteX5" fmla="*/ 4597556 w 4597556"/>
              <a:gd name="connsiteY5" fmla="*/ 4729244 h 5549900"/>
              <a:gd name="connsiteX6" fmla="*/ 4597556 w 4597556"/>
              <a:gd name="connsiteY6" fmla="*/ 5549900 h 5549900"/>
              <a:gd name="connsiteX7" fmla="*/ 0 w 4597556"/>
              <a:gd name="connsiteY7" fmla="*/ 5549900 h 5549900"/>
              <a:gd name="connsiteX8" fmla="*/ 0 w 4597556"/>
              <a:gd name="connsiteY8" fmla="*/ 1321566 h 5549900"/>
              <a:gd name="connsiteX9" fmla="*/ 2179508 w 4597556"/>
              <a:gd name="connsiteY9" fmla="*/ 1321566 h 554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7556" h="5549900">
                <a:moveTo>
                  <a:pt x="2179508" y="0"/>
                </a:moveTo>
                <a:lnTo>
                  <a:pt x="4597556" y="0"/>
                </a:lnTo>
                <a:lnTo>
                  <a:pt x="4597556" y="2476634"/>
                </a:lnTo>
                <a:lnTo>
                  <a:pt x="4502141" y="2476634"/>
                </a:lnTo>
                <a:lnTo>
                  <a:pt x="4502141" y="4729244"/>
                </a:lnTo>
                <a:lnTo>
                  <a:pt x="4597556" y="4729244"/>
                </a:lnTo>
                <a:lnTo>
                  <a:pt x="4597556" y="5549900"/>
                </a:lnTo>
                <a:lnTo>
                  <a:pt x="0" y="5549900"/>
                </a:lnTo>
                <a:lnTo>
                  <a:pt x="0" y="1321566"/>
                </a:lnTo>
                <a:lnTo>
                  <a:pt x="2179508" y="1321566"/>
                </a:lnTo>
                <a:close/>
              </a:path>
            </a:pathLst>
          </a:cu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0952A-DC24-8DFB-F8E3-1AAC5A9D5F6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79D49B1-D905-CE2E-C062-AB1BDD014E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 rot="16200000">
            <a:off x="11577948" y="230006"/>
            <a:ext cx="844062" cy="384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3CF65F-0E21-48DE-8D75-4BF66A547E8E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FC8BC9-F44B-803F-5CD7-ADFC9673F0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9313725" y="3338288"/>
            <a:ext cx="5372505" cy="384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AA75D29-C079-E864-B363-40064D1938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6200000">
            <a:off x="11679259" y="6345258"/>
            <a:ext cx="641433" cy="384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5BB9C8-B774-7D15-8251-AC8ED5B99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867073" y="3130095"/>
            <a:ext cx="228928" cy="225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E262A-1515-660C-5ACF-699ADA35F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1720" y="640080"/>
            <a:ext cx="2743200" cy="1334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2" y="3127248"/>
            <a:ext cx="4533398" cy="3108960"/>
          </a:xfrm>
        </p:spPr>
        <p:txBody>
          <a:bodyPr lIns="91440" tIns="9144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1" y="640080"/>
            <a:ext cx="4533398" cy="2157984"/>
          </a:xfrm>
        </p:spPr>
        <p:txBody>
          <a:bodyPr lIns="91440" tIns="91440" rIns="0" bIns="0"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83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46634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017188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F02D30-CC17-F516-802A-A3AE633BF025}"/>
              </a:ext>
            </a:extLst>
          </p:cNvPr>
          <p:cNvSpPr/>
          <p:nvPr userDrawn="1"/>
        </p:nvSpPr>
        <p:spPr>
          <a:xfrm>
            <a:off x="0" y="0"/>
            <a:ext cx="4553712" cy="243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BA0098-0696-799B-78DA-DBE833190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104" y="640080"/>
            <a:ext cx="4727448" cy="5559552"/>
          </a:xfrm>
          <a:custGeom>
            <a:avLst/>
            <a:gdLst>
              <a:gd name="connsiteX0" fmla="*/ 0 w 4727448"/>
              <a:gd name="connsiteY0" fmla="*/ 0 h 5559552"/>
              <a:gd name="connsiteX1" fmla="*/ 4727448 w 4727448"/>
              <a:gd name="connsiteY1" fmla="*/ 0 h 5559552"/>
              <a:gd name="connsiteX2" fmla="*/ 4727448 w 4727448"/>
              <a:gd name="connsiteY2" fmla="*/ 2500529 h 5559552"/>
              <a:gd name="connsiteX3" fmla="*/ 4596278 w 4727448"/>
              <a:gd name="connsiteY3" fmla="*/ 2513752 h 5559552"/>
              <a:gd name="connsiteX4" fmla="*/ 4071308 w 4727448"/>
              <a:gd name="connsiteY4" fmla="*/ 3157867 h 5559552"/>
              <a:gd name="connsiteX5" fmla="*/ 4596278 w 4727448"/>
              <a:gd name="connsiteY5" fmla="*/ 3801983 h 5559552"/>
              <a:gd name="connsiteX6" fmla="*/ 4727448 w 4727448"/>
              <a:gd name="connsiteY6" fmla="*/ 3815206 h 5559552"/>
              <a:gd name="connsiteX7" fmla="*/ 4727448 w 4727448"/>
              <a:gd name="connsiteY7" fmla="*/ 5559552 h 5559552"/>
              <a:gd name="connsiteX8" fmla="*/ 0 w 4727448"/>
              <a:gd name="connsiteY8" fmla="*/ 5559552 h 55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448" h="5559552">
                <a:moveTo>
                  <a:pt x="0" y="0"/>
                </a:moveTo>
                <a:lnTo>
                  <a:pt x="4727448" y="0"/>
                </a:lnTo>
                <a:lnTo>
                  <a:pt x="4727448" y="2500529"/>
                </a:lnTo>
                <a:lnTo>
                  <a:pt x="4596278" y="2513752"/>
                </a:lnTo>
                <a:cubicBezTo>
                  <a:pt x="4296678" y="2575059"/>
                  <a:pt x="4071308" y="2840144"/>
                  <a:pt x="4071308" y="3157867"/>
                </a:cubicBezTo>
                <a:cubicBezTo>
                  <a:pt x="4071308" y="3475590"/>
                  <a:pt x="4296678" y="3740676"/>
                  <a:pt x="4596278" y="3801983"/>
                </a:cubicBezTo>
                <a:lnTo>
                  <a:pt x="4727448" y="3815206"/>
                </a:lnTo>
                <a:lnTo>
                  <a:pt x="4727448" y="5559552"/>
                </a:lnTo>
                <a:lnTo>
                  <a:pt x="0" y="5559552"/>
                </a:lnTo>
                <a:close/>
              </a:path>
            </a:pathLst>
          </a:cu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DDC100-1ACB-74B7-3CAE-F0DD05CBE963}"/>
              </a:ext>
            </a:extLst>
          </p:cNvPr>
          <p:cNvSpPr/>
          <p:nvPr userDrawn="1"/>
        </p:nvSpPr>
        <p:spPr>
          <a:xfrm>
            <a:off x="4903412" y="3140474"/>
            <a:ext cx="1314946" cy="13149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7566-C08A-6609-9FDF-AAFB5486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77948" y="230006"/>
            <a:ext cx="844062" cy="384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3CF65F-0E21-48DE-8D75-4BF66A547E8E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F4BAE-32D2-0950-CD30-3DC3084BBE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9313725" y="3338288"/>
            <a:ext cx="5372505" cy="384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A1005-37B1-E8E2-5040-5D847E1FC4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6200000">
            <a:off x="11679259" y="6345258"/>
            <a:ext cx="641433" cy="384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3407" y="2355925"/>
            <a:ext cx="4545393" cy="3843707"/>
          </a:xfrm>
        </p:spPr>
        <p:txBody>
          <a:bodyPr lIns="91440" tIns="9144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640080"/>
            <a:ext cx="4545395" cy="1403873"/>
          </a:xfrm>
        </p:spPr>
        <p:txBody>
          <a:bodyPr lIns="91440" tIns="0" rIns="0" bIns="0" anchor="b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565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numb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2">
            <a:extLst>
              <a:ext uri="{FF2B5EF4-FFF2-40B4-BE49-F238E27FC236}">
                <a16:creationId xmlns:a16="http://schemas.microsoft.com/office/drawing/2014/main" id="{FA618DAB-55E2-19CE-F259-9FB708A90B63}"/>
              </a:ext>
            </a:extLst>
          </p:cNvPr>
          <p:cNvSpPr/>
          <p:nvPr/>
        </p:nvSpPr>
        <p:spPr>
          <a:xfrm>
            <a:off x="1959756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0796A4-60C9-8766-B669-134765EE1C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857999"/>
          </a:xfrm>
          <a:custGeom>
            <a:avLst/>
            <a:gdLst>
              <a:gd name="connsiteX0" fmla="*/ 778317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8852792 w 12192000"/>
              <a:gd name="connsiteY3" fmla="*/ 6857999 h 6857999"/>
              <a:gd name="connsiteX4" fmla="*/ 8985470 w 12192000"/>
              <a:gd name="connsiteY4" fmla="*/ 6735959 h 6857999"/>
              <a:gd name="connsiteX5" fmla="*/ 10232243 w 12192000"/>
              <a:gd name="connsiteY5" fmla="*/ 3776315 h 6857999"/>
              <a:gd name="connsiteX6" fmla="*/ 7889232 w 12192000"/>
              <a:gd name="connsiteY6" fmla="*/ 47950 h 6857999"/>
              <a:gd name="connsiteX7" fmla="*/ 0 w 12192000"/>
              <a:gd name="connsiteY7" fmla="*/ 0 h 6857999"/>
              <a:gd name="connsiteX8" fmla="*/ 4408830 w 12192000"/>
              <a:gd name="connsiteY8" fmla="*/ 0 h 6857999"/>
              <a:gd name="connsiteX9" fmla="*/ 4302768 w 12192000"/>
              <a:gd name="connsiteY9" fmla="*/ 47950 h 6857999"/>
              <a:gd name="connsiteX10" fmla="*/ 1959755 w 12192000"/>
              <a:gd name="connsiteY10" fmla="*/ 3776315 h 6857999"/>
              <a:gd name="connsiteX11" fmla="*/ 3206528 w 12192000"/>
              <a:gd name="connsiteY11" fmla="*/ 6735959 h 6857999"/>
              <a:gd name="connsiteX12" fmla="*/ 3339206 w 12192000"/>
              <a:gd name="connsiteY12" fmla="*/ 6857999 h 6857999"/>
              <a:gd name="connsiteX13" fmla="*/ 0 w 12192000"/>
              <a:gd name="connsiteY1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7999">
                <a:moveTo>
                  <a:pt x="778317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8852792" y="6857999"/>
                </a:lnTo>
                <a:lnTo>
                  <a:pt x="8985470" y="6735959"/>
                </a:lnTo>
                <a:cubicBezTo>
                  <a:pt x="9754697" y="5984857"/>
                  <a:pt x="10232243" y="4936354"/>
                  <a:pt x="10232243" y="3776315"/>
                </a:cubicBezTo>
                <a:cubicBezTo>
                  <a:pt x="10232243" y="2134414"/>
                  <a:pt x="9275569" y="715956"/>
                  <a:pt x="7889232" y="47950"/>
                </a:cubicBezTo>
                <a:close/>
                <a:moveTo>
                  <a:pt x="0" y="0"/>
                </a:moveTo>
                <a:lnTo>
                  <a:pt x="4408830" y="0"/>
                </a:lnTo>
                <a:lnTo>
                  <a:pt x="4302768" y="47950"/>
                </a:lnTo>
                <a:cubicBezTo>
                  <a:pt x="2916429" y="715956"/>
                  <a:pt x="1959755" y="2134414"/>
                  <a:pt x="1959755" y="3776315"/>
                </a:cubicBezTo>
                <a:cubicBezTo>
                  <a:pt x="1959755" y="4936354"/>
                  <a:pt x="2437301" y="5984857"/>
                  <a:pt x="3206528" y="6735959"/>
                </a:cubicBezTo>
                <a:lnTo>
                  <a:pt x="333920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914349-C0B8-28DF-90F8-5E6D083FE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8642" y="5313785"/>
            <a:ext cx="4394716" cy="76477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93AC60-CD84-E768-28B4-375CFF097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1367" y="1161826"/>
            <a:ext cx="6969267" cy="3808207"/>
          </a:xfrm>
        </p:spPr>
        <p:txBody>
          <a:bodyPr lIns="0" tIns="0" rIns="0" bIns="0" anchor="b">
            <a:noAutofit/>
          </a:bodyPr>
          <a:lstStyle>
            <a:lvl1pPr algn="ctr">
              <a:defRPr sz="20000" b="1" i="0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367651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FFF036-D459-D142-290E-9C1B19A242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59126"/>
            <a:ext cx="4577463" cy="3698875"/>
          </a:xfrm>
          <a:custGeom>
            <a:avLst/>
            <a:gdLst>
              <a:gd name="connsiteX0" fmla="*/ 1934275 w 4577463"/>
              <a:gd name="connsiteY0" fmla="*/ 0 h 3698875"/>
              <a:gd name="connsiteX1" fmla="*/ 4577463 w 4577463"/>
              <a:gd name="connsiteY1" fmla="*/ 2643188 h 3698875"/>
              <a:gd name="connsiteX2" fmla="*/ 4369748 w 4577463"/>
              <a:gd name="connsiteY2" fmla="*/ 3672036 h 3698875"/>
              <a:gd name="connsiteX3" fmla="*/ 4356819 w 4577463"/>
              <a:gd name="connsiteY3" fmla="*/ 3698875 h 3698875"/>
              <a:gd name="connsiteX4" fmla="*/ 0 w 4577463"/>
              <a:gd name="connsiteY4" fmla="*/ 3698875 h 3698875"/>
              <a:gd name="connsiteX5" fmla="*/ 0 w 4577463"/>
              <a:gd name="connsiteY5" fmla="*/ 845097 h 3698875"/>
              <a:gd name="connsiteX6" fmla="*/ 87814 w 4577463"/>
              <a:gd name="connsiteY6" fmla="*/ 751885 h 3698875"/>
              <a:gd name="connsiteX7" fmla="*/ 274474 w 4577463"/>
              <a:gd name="connsiteY7" fmla="*/ 586012 h 3698875"/>
              <a:gd name="connsiteX8" fmla="*/ 363537 w 4577463"/>
              <a:gd name="connsiteY8" fmla="*/ 520753 h 3698875"/>
              <a:gd name="connsiteX9" fmla="*/ 391698 w 4577463"/>
              <a:gd name="connsiteY9" fmla="*/ 572636 h 3698875"/>
              <a:gd name="connsiteX10" fmla="*/ 927495 w 4577463"/>
              <a:gd name="connsiteY10" fmla="*/ 857517 h 3698875"/>
              <a:gd name="connsiteX11" fmla="*/ 1573644 w 4577463"/>
              <a:gd name="connsiteY11" fmla="*/ 211368 h 3698875"/>
              <a:gd name="connsiteX12" fmla="*/ 1560517 w 4577463"/>
              <a:gd name="connsiteY12" fmla="*/ 81147 h 3698875"/>
              <a:gd name="connsiteX13" fmla="*/ 1545169 w 4577463"/>
              <a:gd name="connsiteY13" fmla="*/ 31706 h 3698875"/>
              <a:gd name="connsiteX14" fmla="*/ 1668191 w 4577463"/>
              <a:gd name="connsiteY14" fmla="*/ 13227 h 3698875"/>
              <a:gd name="connsiteX15" fmla="*/ 1934275 w 4577463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7463" h="3698875">
                <a:moveTo>
                  <a:pt x="1934275" y="0"/>
                </a:moveTo>
                <a:cubicBezTo>
                  <a:pt x="3394067" y="0"/>
                  <a:pt x="4577463" y="1183396"/>
                  <a:pt x="4577463" y="2643188"/>
                </a:cubicBezTo>
                <a:cubicBezTo>
                  <a:pt x="4577463" y="3008136"/>
                  <a:pt x="4503501" y="3355810"/>
                  <a:pt x="4369748" y="3672036"/>
                </a:cubicBezTo>
                <a:lnTo>
                  <a:pt x="4356819" y="3698875"/>
                </a:lnTo>
                <a:lnTo>
                  <a:pt x="0" y="3698875"/>
                </a:lnTo>
                <a:lnTo>
                  <a:pt x="0" y="845097"/>
                </a:lnTo>
                <a:lnTo>
                  <a:pt x="87814" y="751885"/>
                </a:lnTo>
                <a:cubicBezTo>
                  <a:pt x="147368" y="693734"/>
                  <a:pt x="209659" y="638373"/>
                  <a:pt x="274474" y="586012"/>
                </a:cubicBezTo>
                <a:lnTo>
                  <a:pt x="363537" y="520753"/>
                </a:lnTo>
                <a:lnTo>
                  <a:pt x="391698" y="572636"/>
                </a:lnTo>
                <a:cubicBezTo>
                  <a:pt x="507816" y="744513"/>
                  <a:pt x="704459" y="857517"/>
                  <a:pt x="927495" y="857517"/>
                </a:cubicBezTo>
                <a:cubicBezTo>
                  <a:pt x="1284353" y="857517"/>
                  <a:pt x="1573644" y="568226"/>
                  <a:pt x="1573644" y="211368"/>
                </a:cubicBezTo>
                <a:cubicBezTo>
                  <a:pt x="1573644" y="166761"/>
                  <a:pt x="1569124" y="123209"/>
                  <a:pt x="1560517" y="81147"/>
                </a:cubicBezTo>
                <a:lnTo>
                  <a:pt x="1545169" y="31706"/>
                </a:lnTo>
                <a:lnTo>
                  <a:pt x="1668191" y="13227"/>
                </a:lnTo>
                <a:cubicBezTo>
                  <a:pt x="1755699" y="4480"/>
                  <a:pt x="1844464" y="0"/>
                  <a:pt x="1934275" y="0"/>
                </a:cubicBezTo>
                <a:close/>
              </a:path>
            </a:pathLst>
          </a:cu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F89ECF-F048-57F5-57EF-0CAB335C2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346" y="2724345"/>
            <a:ext cx="1292298" cy="12922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4ABEAE2-DE31-12F1-AAD1-82AEE3737D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577948" y="230006"/>
            <a:ext cx="844062" cy="384047"/>
          </a:xfrm>
        </p:spPr>
        <p:txBody>
          <a:bodyPr/>
          <a:lstStyle/>
          <a:p>
            <a:fld id="{3D157344-9CC7-412D-8C20-072BE86D5A1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18D7EE8-EBB2-8592-C06C-14CF0BA0260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34828" y="640077"/>
            <a:ext cx="5783472" cy="5573685"/>
          </a:xfrm>
        </p:spPr>
        <p:txBody>
          <a:bodyPr lIns="91440" tIns="9144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4AB011-4A5C-6D4B-BB9B-30BA41937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8" y="640078"/>
            <a:ext cx="4317028" cy="2084268"/>
          </a:xfrm>
        </p:spPr>
        <p:txBody>
          <a:bodyPr lIns="91440" tIns="91440" rIns="0" bIns="0">
            <a:no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97569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041D3CD-4172-159B-50BA-195FCCAE11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4089921" cy="4639206"/>
          </a:xfrm>
          <a:custGeom>
            <a:avLst/>
            <a:gdLst>
              <a:gd name="connsiteX0" fmla="*/ 0 w 4089921"/>
              <a:gd name="connsiteY0" fmla="*/ 0 h 4639206"/>
              <a:gd name="connsiteX1" fmla="*/ 3216644 w 4089921"/>
              <a:gd name="connsiteY1" fmla="*/ 0 h 4639206"/>
              <a:gd name="connsiteX2" fmla="*/ 3308243 w 4089921"/>
              <a:gd name="connsiteY2" fmla="*/ 83250 h 4639206"/>
              <a:gd name="connsiteX3" fmla="*/ 4089921 w 4089921"/>
              <a:gd name="connsiteY3" fmla="*/ 1970389 h 4639206"/>
              <a:gd name="connsiteX4" fmla="*/ 3308243 w 4089921"/>
              <a:gd name="connsiteY4" fmla="*/ 3857528 h 4639206"/>
              <a:gd name="connsiteX5" fmla="*/ 3279358 w 4089921"/>
              <a:gd name="connsiteY5" fmla="*/ 3883780 h 4639206"/>
              <a:gd name="connsiteX6" fmla="*/ 3254520 w 4089921"/>
              <a:gd name="connsiteY6" fmla="*/ 3853677 h 4639206"/>
              <a:gd name="connsiteX7" fmla="*/ 2797624 w 4089921"/>
              <a:gd name="connsiteY7" fmla="*/ 3664424 h 4639206"/>
              <a:gd name="connsiteX8" fmla="*/ 2151475 w 4089921"/>
              <a:gd name="connsiteY8" fmla="*/ 4310573 h 4639206"/>
              <a:gd name="connsiteX9" fmla="*/ 2164603 w 4089921"/>
              <a:gd name="connsiteY9" fmla="*/ 4440795 h 4639206"/>
              <a:gd name="connsiteX10" fmla="*/ 2190853 w 4089921"/>
              <a:gd name="connsiteY10" fmla="*/ 4525361 h 4639206"/>
              <a:gd name="connsiteX11" fmla="*/ 1958964 w 4089921"/>
              <a:gd name="connsiteY11" fmla="*/ 4584985 h 4639206"/>
              <a:gd name="connsiteX12" fmla="*/ 1421104 w 4089921"/>
              <a:gd name="connsiteY12" fmla="*/ 4639206 h 4639206"/>
              <a:gd name="connsiteX13" fmla="*/ 148987 w 4089921"/>
              <a:gd name="connsiteY13" fmla="*/ 4317094 h 4639206"/>
              <a:gd name="connsiteX14" fmla="*/ 0 w 4089921"/>
              <a:gd name="connsiteY14" fmla="*/ 4226582 h 463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9921" h="4639206">
                <a:moveTo>
                  <a:pt x="0" y="0"/>
                </a:moveTo>
                <a:lnTo>
                  <a:pt x="3216644" y="0"/>
                </a:lnTo>
                <a:lnTo>
                  <a:pt x="3308243" y="83250"/>
                </a:lnTo>
                <a:cubicBezTo>
                  <a:pt x="3791204" y="566211"/>
                  <a:pt x="4089921" y="1233416"/>
                  <a:pt x="4089921" y="1970389"/>
                </a:cubicBezTo>
                <a:cubicBezTo>
                  <a:pt x="4089921" y="2707363"/>
                  <a:pt x="3791204" y="3374567"/>
                  <a:pt x="3308243" y="3857528"/>
                </a:cubicBezTo>
                <a:lnTo>
                  <a:pt x="3279358" y="3883780"/>
                </a:lnTo>
                <a:lnTo>
                  <a:pt x="3254520" y="3853677"/>
                </a:lnTo>
                <a:cubicBezTo>
                  <a:pt x="3137590" y="3736747"/>
                  <a:pt x="2976053" y="3664424"/>
                  <a:pt x="2797624" y="3664424"/>
                </a:cubicBezTo>
                <a:cubicBezTo>
                  <a:pt x="2440766" y="3664424"/>
                  <a:pt x="2151475" y="3953715"/>
                  <a:pt x="2151475" y="4310573"/>
                </a:cubicBezTo>
                <a:cubicBezTo>
                  <a:pt x="2151475" y="4355180"/>
                  <a:pt x="2155995" y="4398732"/>
                  <a:pt x="2164603" y="4440795"/>
                </a:cubicBezTo>
                <a:lnTo>
                  <a:pt x="2190853" y="4525361"/>
                </a:lnTo>
                <a:lnTo>
                  <a:pt x="1958964" y="4584985"/>
                </a:lnTo>
                <a:cubicBezTo>
                  <a:pt x="1785230" y="4620536"/>
                  <a:pt x="1605347" y="4639206"/>
                  <a:pt x="1421104" y="4639206"/>
                </a:cubicBezTo>
                <a:cubicBezTo>
                  <a:pt x="960496" y="4639206"/>
                  <a:pt x="527141" y="4522520"/>
                  <a:pt x="148987" y="4317094"/>
                </a:cubicBezTo>
                <a:lnTo>
                  <a:pt x="0" y="4226582"/>
                </a:lnTo>
                <a:close/>
              </a:path>
            </a:pathLst>
          </a:cu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CA47180-C126-D9FC-1291-43F1766DE8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51476" y="3664424"/>
            <a:ext cx="1292298" cy="12922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4ABEAE2-DE31-12F1-AAD1-82AEE3737D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577948" y="230006"/>
            <a:ext cx="844062" cy="384047"/>
          </a:xfrm>
        </p:spPr>
        <p:txBody>
          <a:bodyPr/>
          <a:lstStyle/>
          <a:p>
            <a:fld id="{3D157344-9CC7-412D-8C20-072BE86D5A1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18D7EE8-EBB2-8592-C06C-14CF0BA0260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79577" y="5142155"/>
            <a:ext cx="6538723" cy="1071607"/>
          </a:xfrm>
        </p:spPr>
        <p:txBody>
          <a:bodyPr lIns="91440" tIns="9144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4AB011-4A5C-6D4B-BB9B-30BA41937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577" y="640078"/>
            <a:ext cx="6538722" cy="4179348"/>
          </a:xfrm>
        </p:spPr>
        <p:txBody>
          <a:bodyPr lIns="91440" tIns="0" rIns="0" bIns="0" anchor="b">
            <a:noAutofit/>
          </a:bodyPr>
          <a:lstStyle>
            <a:lvl1pPr>
              <a:defRPr sz="20000" baseline="0"/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844005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Έλλειψη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1" name="Ελεύθερη σχεδίαση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9" name="Ελεύθερη σχεδίαση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Ελεύθερη σχεδίαση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16" name="Ελεύθερη σχεδίαση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Ελεύθερη σχεδίαση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52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6" name="Ελεύθερη σχεδίαση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Ελεύθερη σχεδίαση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8" name="Ελεύθερη σχεδίαση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688679F4-DE53-498C-B9DC-91D92BDDEBBC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699690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2" name="Ελεύθερη σχεδίαση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4" name="Ελεύθερη σχεδίαση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5" name="Ελεύθερη σχεδίαση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F1098791-B8D2-4A55-80F4-D850A8AF5271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3905800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Τίτλος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Ελεύθερη σχεδίαση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Ελεύθερη σχεδίαση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16" name="Ελεύθερη σχεδίαση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17" name="Ελεύθερη σχεδίαση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8" name="Ελεύθερη σχεδίαση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680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DB19DB50-E955-4E22-9D75-110CCE515528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7394903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Γράφημα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Ελεύθερη σχεδίαση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14" name="Ελεύθερη σχεδίαση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DDCA904-4365-41B1-9918-D63ECCD260D9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46499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noProof="0"/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9410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Απόσπασμ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l-GR" noProof="0"/>
              <a:t>“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  <p:sp>
        <p:nvSpPr>
          <p:cNvPr id="9" name="Θέση κειμένου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l-GR" noProof="0"/>
              <a:t>”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E64E534B-CCFF-44E5-9CB2-3A2045B2553E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107295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Ομάδ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Ορθογώνιο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31" name="Τίτλος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6" name="Θέση εικόνας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10" name="Θέση κειμένου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11" name="Θέση κειμένου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7" name="Θέση εικόνας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12" name="Θέση κειμένου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13" name="Θέση κειμένου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8" name="Θέση εικόνας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14" name="Θέση κειμένου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15" name="Θέση κειμένου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9" name="Θέση εικόνας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16" name="Θέση κειμένου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17" name="Θέση κειμένου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A10EBAEA-C2BA-4CE4-A240-7B8FE48D3E4D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  <p:sp>
        <p:nvSpPr>
          <p:cNvPr id="19" name="Ελεύθερη σχεδίαση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1" name="Ελεύθερη σχεδίαση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5" name="Ελεύθερη σχεδίαση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6" name="Έλλειψη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7" name="Ελεύθερη σχεδίαση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8" name="Ελεύθερη σχεδίαση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9" name="Ελεύθερη σχεδίαση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06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Ολόκληρη η ομάδ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Τίτλος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6" name="Θέση εικόνας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31" name="Θέση κειμένου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32" name="Θέση κειμένου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33" name="Θέση εικόνας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34" name="Θέση κειμένου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35" name="Θέση κειμένου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36" name="Θέση εικόνας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37" name="Θέση κειμένου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38" name="Θέση κειμένου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39" name="Θέση εικόνας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40" name="Θέση κειμένου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41" name="Θέση κειμένου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42" name="Θέση εικόνας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43" name="Θέση κειμένου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44" name="Θέση κειμένου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45" name="Θέση εικόνας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46" name="Θέση κειμένου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47" name="Θέση κειμένου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48" name="Θέση εικόνας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49" name="Θέση κειμένου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50" name="Θέση κειμένου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51" name="Θέση εικόνας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52" name="Θέση κειμένου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53" name="Θέση κειμένου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l-GR" noProof="0"/>
              <a:t>Τίτλος</a:t>
            </a:r>
          </a:p>
        </p:txBody>
      </p:sp>
      <p:sp>
        <p:nvSpPr>
          <p:cNvPr id="18" name="Θέση ημερομηνίας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33748F2-DE74-48E7-B8CD-EB33577EA703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22" name="Θέση υποσέλιδου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23" name="Θέση αριθμού διαφάνειας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610832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Λωρίδα χρόν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CCDD9A9-230B-4E27-B5C3-889ED27D4079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6130626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6" name="Ελεύθερη σχεδίαση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Ελεύθερη σχεδίαση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8" name="Ελεύθερη σχεδίαση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CCAB299-C022-4656-97E1-65EE4D4FDC11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501781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6" name="Ελεύθερη σχεδίαση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Ελεύθερη σχεδίαση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8" name="Ελεύθερη σχεδίαση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B58F2EA5-1D7B-405C-860D-28A369BF7082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6" name="Θέση περιεχομένου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1335290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Τέλος διαφάνει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Ελεύθερη σχεδίαση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16" name="Ελεύθερη σχεδίαση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Ελεύθερη σχεδίαση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7" name="Ελεύθερη σχεδίαση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135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63ED7B-F282-42DA-DF6C-E1A22A0963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61535" y="0"/>
            <a:ext cx="1556021" cy="64693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5A8C65-DAAF-1BA1-B402-11FC946C6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24495" cy="6858000"/>
          </a:xfrm>
          <a:custGeom>
            <a:avLst/>
            <a:gdLst>
              <a:gd name="connsiteX0" fmla="*/ 7024495 w 7024495"/>
              <a:gd name="connsiteY0" fmla="*/ 0 h 6858000"/>
              <a:gd name="connsiteX1" fmla="*/ 1701752 w 7024495"/>
              <a:gd name="connsiteY1" fmla="*/ 0 h 6858000"/>
              <a:gd name="connsiteX2" fmla="*/ 0 w 7024495"/>
              <a:gd name="connsiteY2" fmla="*/ 6837396 h 6858000"/>
              <a:gd name="connsiteX3" fmla="*/ 0 w 7024495"/>
              <a:gd name="connsiteY3" fmla="*/ 6858000 h 6858000"/>
              <a:gd name="connsiteX4" fmla="*/ 7024495 w 702449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495" h="6858000">
                <a:moveTo>
                  <a:pt x="7024495" y="0"/>
                </a:moveTo>
                <a:lnTo>
                  <a:pt x="1701752" y="0"/>
                </a:lnTo>
                <a:lnTo>
                  <a:pt x="0" y="6837396"/>
                </a:lnTo>
                <a:lnTo>
                  <a:pt x="0" y="6858000"/>
                </a:lnTo>
                <a:lnTo>
                  <a:pt x="7024495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81CB1F-4A11-0F01-BFFC-C34C900A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6" y="2456733"/>
            <a:ext cx="8124873" cy="1639939"/>
          </a:xfrm>
          <a:custGeom>
            <a:avLst/>
            <a:gdLst>
              <a:gd name="connsiteX0" fmla="*/ 0 w 8124873"/>
              <a:gd name="connsiteY0" fmla="*/ 0 h 1639939"/>
              <a:gd name="connsiteX1" fmla="*/ 7391297 w 8124873"/>
              <a:gd name="connsiteY1" fmla="*/ 0 h 1639939"/>
              <a:gd name="connsiteX2" fmla="*/ 7794750 w 8124873"/>
              <a:gd name="connsiteY2" fmla="*/ 0 h 1639939"/>
              <a:gd name="connsiteX3" fmla="*/ 8124873 w 8124873"/>
              <a:gd name="connsiteY3" fmla="*/ 0 h 1639939"/>
              <a:gd name="connsiteX4" fmla="*/ 8124873 w 8124873"/>
              <a:gd name="connsiteY4" fmla="*/ 1639939 h 1639939"/>
              <a:gd name="connsiteX5" fmla="*/ 7391297 w 8124873"/>
              <a:gd name="connsiteY5" fmla="*/ 1639939 h 1639939"/>
              <a:gd name="connsiteX6" fmla="*/ 7391297 w 8124873"/>
              <a:gd name="connsiteY6" fmla="*/ 1639938 h 1639939"/>
              <a:gd name="connsiteX7" fmla="*/ 318542 w 8124873"/>
              <a:gd name="connsiteY7" fmla="*/ 1639938 h 16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4873" h="1639939">
                <a:moveTo>
                  <a:pt x="0" y="0"/>
                </a:moveTo>
                <a:lnTo>
                  <a:pt x="7391297" y="0"/>
                </a:lnTo>
                <a:lnTo>
                  <a:pt x="7794750" y="0"/>
                </a:lnTo>
                <a:lnTo>
                  <a:pt x="8124873" y="0"/>
                </a:lnTo>
                <a:lnTo>
                  <a:pt x="8124873" y="1639939"/>
                </a:lnTo>
                <a:lnTo>
                  <a:pt x="7391297" y="1639939"/>
                </a:lnTo>
                <a:lnTo>
                  <a:pt x="7391297" y="1639938"/>
                </a:lnTo>
                <a:lnTo>
                  <a:pt x="318542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Ins="914400">
            <a:noAutofit/>
          </a:bodyPr>
          <a:lstStyle>
            <a:lvl1pPr algn="r"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4398264"/>
            <a:ext cx="3913632" cy="2066544"/>
          </a:xfrm>
        </p:spPr>
        <p:txBody>
          <a:bodyPr>
            <a:normAutofit/>
          </a:bodyPr>
          <a:lstStyle>
            <a:lvl1pPr marL="0" indent="0" algn="r">
              <a:buNone/>
              <a:defRPr sz="2400" spc="14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19999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411815-04EC-3B42-4164-952C5338885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5226" y="0"/>
            <a:ext cx="826338" cy="34527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1">
            <a:extLst>
              <a:ext uri="{FF2B5EF4-FFF2-40B4-BE49-F238E27FC236}">
                <a16:creationId xmlns:a16="http://schemas.microsoft.com/office/drawing/2014/main" id="{F6C27894-E7FC-B60E-EF80-41F0D47C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" y="2770632"/>
            <a:ext cx="3383280" cy="35392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65CDB64-A6D6-6F40-CFD6-29E72D8AB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5032" y="0"/>
            <a:ext cx="7876033" cy="685800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0C50E73C-A08D-5560-7A59-B04AB6C271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6C42DAA-CA98-405C-5B3D-03942AF60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04230E47-E1DF-D844-BA20-327CF9A268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183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AAD1A05-EA94-DECA-8016-0944B51494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004" y="0"/>
            <a:ext cx="10585637" cy="6858000"/>
          </a:xfrm>
          <a:custGeom>
            <a:avLst/>
            <a:gdLst>
              <a:gd name="connsiteX0" fmla="*/ 0 w 10585637"/>
              <a:gd name="connsiteY0" fmla="*/ 0 h 6858000"/>
              <a:gd name="connsiteX1" fmla="*/ 8457914 w 10585637"/>
              <a:gd name="connsiteY1" fmla="*/ 0 h 6858000"/>
              <a:gd name="connsiteX2" fmla="*/ 10585637 w 10585637"/>
              <a:gd name="connsiteY2" fmla="*/ 6858000 h 6858000"/>
              <a:gd name="connsiteX3" fmla="*/ 2134498 w 10585637"/>
              <a:gd name="connsiteY3" fmla="*/ 6858000 h 6858000"/>
              <a:gd name="connsiteX4" fmla="*/ 0 w 10585637"/>
              <a:gd name="connsiteY4" fmla="*/ 14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5637" h="6858000">
                <a:moveTo>
                  <a:pt x="0" y="0"/>
                </a:moveTo>
                <a:lnTo>
                  <a:pt x="8457914" y="0"/>
                </a:lnTo>
                <a:lnTo>
                  <a:pt x="10585637" y="6858000"/>
                </a:lnTo>
                <a:lnTo>
                  <a:pt x="2134498" y="6858000"/>
                </a:lnTo>
                <a:lnTo>
                  <a:pt x="0" y="147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793E3242-AD58-8F66-E664-E86E45BA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612978"/>
            <a:ext cx="11222181" cy="1632044"/>
          </a:xfrm>
          <a:custGeom>
            <a:avLst/>
            <a:gdLst>
              <a:gd name="connsiteX0" fmla="*/ 0 w 11222181"/>
              <a:gd name="connsiteY0" fmla="*/ 0 h 1632044"/>
              <a:gd name="connsiteX1" fmla="*/ 10725289 w 11222181"/>
              <a:gd name="connsiteY1" fmla="*/ 0 h 1632044"/>
              <a:gd name="connsiteX2" fmla="*/ 11222181 w 11222181"/>
              <a:gd name="connsiteY2" fmla="*/ 1632044 h 1632044"/>
              <a:gd name="connsiteX3" fmla="*/ 496892 w 11222181"/>
              <a:gd name="connsiteY3" fmla="*/ 1632044 h 163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1" h="1632044">
                <a:moveTo>
                  <a:pt x="0" y="0"/>
                </a:moveTo>
                <a:lnTo>
                  <a:pt x="10725289" y="0"/>
                </a:lnTo>
                <a:lnTo>
                  <a:pt x="11222181" y="1632044"/>
                </a:lnTo>
                <a:lnTo>
                  <a:pt x="496892" y="16320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365414-3CF9-C6C5-6C64-6DDC6F29EC44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C2F26-E104-EC3D-9D33-3663DD82492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6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endParaRPr lang="en-US" noProof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endParaRPr lang="en-US" noProof="0"/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endParaRPr lang="en-US" noProof="0"/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endParaRPr lang="en-US" noProof="0"/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endParaRPr lang="en-US" noProof="0"/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3034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FFA9AF-B92E-6FB6-2C75-96A5AFEB1E04}"/>
              </a:ext>
            </a:extLst>
          </p:cNvPr>
          <p:cNvCxnSpPr>
            <a:cxnSpLocks/>
          </p:cNvCxnSpPr>
          <p:nvPr/>
        </p:nvCxnSpPr>
        <p:spPr>
          <a:xfrm>
            <a:off x="9033794" y="-19737"/>
            <a:ext cx="1608697" cy="59907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69568F-F17C-4C3C-9A6F-ED292B601115}"/>
              </a:ext>
            </a:extLst>
          </p:cNvPr>
          <p:cNvSpPr/>
          <p:nvPr userDrawn="1"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55631C-448A-3364-05F2-D4C7F9CA6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66980" cy="6858000"/>
          </a:xfrm>
          <a:custGeom>
            <a:avLst/>
            <a:gdLst>
              <a:gd name="connsiteX0" fmla="*/ 0 w 10266980"/>
              <a:gd name="connsiteY0" fmla="*/ 0 h 6858000"/>
              <a:gd name="connsiteX1" fmla="*/ 8414327 w 10266980"/>
              <a:gd name="connsiteY1" fmla="*/ 0 h 6858000"/>
              <a:gd name="connsiteX2" fmla="*/ 10266980 w 10266980"/>
              <a:gd name="connsiteY2" fmla="*/ 6858000 h 6858000"/>
              <a:gd name="connsiteX3" fmla="*/ 0 w 102669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6980" h="6858000">
                <a:moveTo>
                  <a:pt x="0" y="0"/>
                </a:moveTo>
                <a:lnTo>
                  <a:pt x="8414327" y="0"/>
                </a:lnTo>
                <a:lnTo>
                  <a:pt x="102669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BAD2210-AFD2-BF88-9107-E2A5FFD0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84831"/>
            <a:ext cx="11099173" cy="2852929"/>
          </a:xfrm>
          <a:custGeom>
            <a:avLst/>
            <a:gdLst>
              <a:gd name="connsiteX0" fmla="*/ 0 w 11099173"/>
              <a:gd name="connsiteY0" fmla="*/ 0 h 2852929"/>
              <a:gd name="connsiteX1" fmla="*/ 8926491 w 11099173"/>
              <a:gd name="connsiteY1" fmla="*/ 0 h 2852929"/>
              <a:gd name="connsiteX2" fmla="*/ 8926491 w 11099173"/>
              <a:gd name="connsiteY2" fmla="*/ 2 h 2852929"/>
              <a:gd name="connsiteX3" fmla="*/ 10398992 w 11099173"/>
              <a:gd name="connsiteY3" fmla="*/ 2 h 2852929"/>
              <a:gd name="connsiteX4" fmla="*/ 11099173 w 11099173"/>
              <a:gd name="connsiteY4" fmla="*/ 2852929 h 2852929"/>
              <a:gd name="connsiteX5" fmla="*/ 8298450 w 11099173"/>
              <a:gd name="connsiteY5" fmla="*/ 2852929 h 2852929"/>
              <a:gd name="connsiteX6" fmla="*/ 8298450 w 11099173"/>
              <a:gd name="connsiteY6" fmla="*/ 2852927 h 2852929"/>
              <a:gd name="connsiteX7" fmla="*/ 0 w 11099173"/>
              <a:gd name="connsiteY7" fmla="*/ 2852927 h 28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9173" h="2852929">
                <a:moveTo>
                  <a:pt x="0" y="0"/>
                </a:moveTo>
                <a:lnTo>
                  <a:pt x="8926491" y="0"/>
                </a:lnTo>
                <a:lnTo>
                  <a:pt x="8926491" y="2"/>
                </a:lnTo>
                <a:lnTo>
                  <a:pt x="10398992" y="2"/>
                </a:lnTo>
                <a:lnTo>
                  <a:pt x="11099173" y="2852929"/>
                </a:lnTo>
                <a:lnTo>
                  <a:pt x="8298450" y="2852929"/>
                </a:lnTo>
                <a:lnTo>
                  <a:pt x="8298450" y="2852927"/>
                </a:lnTo>
                <a:lnTo>
                  <a:pt x="0" y="2852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bIns="1371600" anchor="b">
            <a:noAutofit/>
          </a:bodyPr>
          <a:lstStyle>
            <a:lvl1pPr algn="l">
              <a:defRPr sz="36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666744"/>
            <a:ext cx="9079992" cy="1051560"/>
          </a:xfrm>
        </p:spPr>
        <p:txBody>
          <a:bodyPr tIns="91440">
            <a:normAutofit/>
          </a:bodyPr>
          <a:lstStyle>
            <a:lvl1pPr marL="0" indent="0" algn="l">
              <a:buNone/>
              <a:defRPr sz="2400" spc="3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2572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988" y="2761488"/>
            <a:ext cx="5430837" cy="33009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2918" y="0"/>
            <a:ext cx="5329082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22EF1F-9171-ABED-A2E4-337828259D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547104" y="0"/>
            <a:ext cx="1375201" cy="60910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FC5A20C1-8893-A2F6-4C6B-F6904680250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D32CEF04-5959-D52F-CB9C-8B1CE0EF96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7E0A1F8-599A-4E42-C71C-F5631D7CC7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765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A390FB6-CC60-7326-1AB7-5E994D8B88A2}"/>
              </a:ext>
            </a:extLst>
          </p:cNvPr>
          <p:cNvSpPr/>
          <p:nvPr/>
        </p:nvSpPr>
        <p:spPr>
          <a:xfrm>
            <a:off x="-9235" y="-1"/>
            <a:ext cx="2939737" cy="6858001"/>
          </a:xfrm>
          <a:custGeom>
            <a:avLst/>
            <a:gdLst>
              <a:gd name="connsiteX0" fmla="*/ 800654 w 2939737"/>
              <a:gd name="connsiteY0" fmla="*/ 1 h 6858001"/>
              <a:gd name="connsiteX1" fmla="*/ 2939737 w 2939737"/>
              <a:gd name="connsiteY1" fmla="*/ 6858001 h 6858001"/>
              <a:gd name="connsiteX2" fmla="*/ 800654 w 2939737"/>
              <a:gd name="connsiteY2" fmla="*/ 6858001 h 6858001"/>
              <a:gd name="connsiteX3" fmla="*/ 0 w 2939737"/>
              <a:gd name="connsiteY3" fmla="*/ 0 h 6858001"/>
              <a:gd name="connsiteX4" fmla="*/ 800653 w 2939737"/>
              <a:gd name="connsiteY4" fmla="*/ 0 h 6858001"/>
              <a:gd name="connsiteX5" fmla="*/ 800653 w 2939737"/>
              <a:gd name="connsiteY5" fmla="*/ 6858001 h 6858001"/>
              <a:gd name="connsiteX6" fmla="*/ 0 w 2939737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9737" h="6858001">
                <a:moveTo>
                  <a:pt x="800654" y="1"/>
                </a:moveTo>
                <a:lnTo>
                  <a:pt x="2939737" y="6858001"/>
                </a:lnTo>
                <a:lnTo>
                  <a:pt x="800654" y="6858001"/>
                </a:lnTo>
                <a:close/>
                <a:moveTo>
                  <a:pt x="0" y="0"/>
                </a:moveTo>
                <a:lnTo>
                  <a:pt x="800653" y="0"/>
                </a:lnTo>
                <a:lnTo>
                  <a:pt x="800653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DD0CB1-E555-18FF-AE10-4DB46E71C9AB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16E01A3-9A40-A2AF-E9CC-DA05A857AF7A}"/>
              </a:ext>
            </a:extLst>
          </p:cNvPr>
          <p:cNvSpPr/>
          <p:nvPr userDrawn="1"/>
        </p:nvSpPr>
        <p:spPr>
          <a:xfrm rot="10800000">
            <a:off x="9242505" y="0"/>
            <a:ext cx="2949493" cy="6856549"/>
          </a:xfrm>
          <a:custGeom>
            <a:avLst/>
            <a:gdLst>
              <a:gd name="connsiteX0" fmla="*/ 2949493 w 2949493"/>
              <a:gd name="connsiteY0" fmla="*/ 6856549 h 6856549"/>
              <a:gd name="connsiteX1" fmla="*/ 800653 w 2949493"/>
              <a:gd name="connsiteY1" fmla="*/ 6856549 h 6856549"/>
              <a:gd name="connsiteX2" fmla="*/ 0 w 2949493"/>
              <a:gd name="connsiteY2" fmla="*/ 6856549 h 6856549"/>
              <a:gd name="connsiteX3" fmla="*/ 0 w 2949493"/>
              <a:gd name="connsiteY3" fmla="*/ 0 h 6856549"/>
              <a:gd name="connsiteX4" fmla="*/ 801107 w 2949493"/>
              <a:gd name="connsiteY4" fmla="*/ 0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493" h="6856549">
                <a:moveTo>
                  <a:pt x="2949493" y="6856549"/>
                </a:moveTo>
                <a:lnTo>
                  <a:pt x="800653" y="6856549"/>
                </a:lnTo>
                <a:lnTo>
                  <a:pt x="0" y="6856549"/>
                </a:lnTo>
                <a:lnTo>
                  <a:pt x="0" y="0"/>
                </a:lnTo>
                <a:lnTo>
                  <a:pt x="801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0C38C9-1782-B768-078E-73091483A95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942173C-2B01-804E-85FB-4D68140D4E1A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920240" y="2039112"/>
            <a:ext cx="7982712" cy="1581912"/>
          </a:xfrm>
        </p:spPr>
        <p:txBody>
          <a:bodyPr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111829" y="3584448"/>
            <a:ext cx="7791123" cy="6126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spc="14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997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2FD45A-B915-6AEF-5B45-09567508BB39}"/>
              </a:ext>
            </a:extLst>
          </p:cNvPr>
          <p:cNvSpPr/>
          <p:nvPr userDrawn="1"/>
        </p:nvSpPr>
        <p:spPr>
          <a:xfrm>
            <a:off x="0" y="2266855"/>
            <a:ext cx="12192000" cy="4591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7472"/>
            <a:ext cx="11082528" cy="1563624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B3A6A7-DCEF-8F0D-2339-F3B3458EB6A2}"/>
              </a:ext>
            </a:extLst>
          </p:cNvPr>
          <p:cNvGrpSpPr/>
          <p:nvPr userDrawn="1"/>
        </p:nvGrpSpPr>
        <p:grpSpPr>
          <a:xfrm>
            <a:off x="10135198" y="0"/>
            <a:ext cx="2056802" cy="6858000"/>
            <a:chOff x="10064227" y="0"/>
            <a:chExt cx="2127773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E553B2-71B5-E210-0451-CB8F602812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93564" y="2223749"/>
              <a:ext cx="1398436" cy="46342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6B097F-E5A4-EB73-3751-C880247D6F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4227" y="0"/>
              <a:ext cx="729337" cy="22668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CB7E4E-E392-ACEB-1431-A8DA68A52EE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5724144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68312" y="2843784"/>
            <a:ext cx="3364992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F5E1EDF-E8F4-90C4-4EE9-5CCF1E17F35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92726FB-FFEB-ADB3-0C67-FE72F4DCBA5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3CEA78-CDB0-CB26-B433-4C868965D3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98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7"/>
            <a:ext cx="1019154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Ins="18288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373989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spc="100">
                <a:solidFill>
                  <a:schemeClr val="tx1"/>
                </a:solidFill>
              </a:defRPr>
            </a:lvl2pPr>
            <a:lvl3pPr marL="731520" indent="-347472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100">
                <a:solidFill>
                  <a:schemeClr val="tx1"/>
                </a:solidFill>
              </a:defRPr>
            </a:lvl3pPr>
            <a:lvl4pPr marL="1097280" indent="-347472">
              <a:lnSpc>
                <a:spcPct val="100000"/>
              </a:lnSpc>
              <a:buFont typeface="+mj-lt"/>
              <a:buAutoNum type="arabicParenR"/>
              <a:defRPr sz="1600" spc="100">
                <a:solidFill>
                  <a:schemeClr val="tx1"/>
                </a:solidFill>
              </a:defRPr>
            </a:lvl4pPr>
            <a:lvl5pPr marL="1463040" indent="-347472">
              <a:lnSpc>
                <a:spcPct val="100000"/>
              </a:lnSpc>
              <a:buFont typeface="+mj-lt"/>
              <a:buAutoNum type="alphaLcParenR"/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4920" y="2843784"/>
            <a:ext cx="5824728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D7FE7-14AE-6C8F-B799-1BD57470E8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49" y="0"/>
            <a:ext cx="2000451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45BFC1-4E9D-0F01-ED91-44F27D54EE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1508553F-E814-00F0-D6A7-5573C79511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449FFC7-A582-FD77-53A9-CF0B7F2D1B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E86B4DA-B745-BBB9-6AFB-CC6723232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412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EE9C88-4838-9CF6-7CCD-6C2CE88647B0}"/>
              </a:ext>
            </a:extLst>
          </p:cNvPr>
          <p:cNvSpPr/>
          <p:nvPr userDrawn="1"/>
        </p:nvSpPr>
        <p:spPr>
          <a:xfrm rot="10800000" flipV="1">
            <a:off x="-5" y="-2"/>
            <a:ext cx="12191999" cy="2266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BBC4DA-F0D6-02FA-41AA-101A0D1340F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50" y="-110490"/>
            <a:ext cx="970586" cy="34198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1F74A9-AFD5-044F-DB07-4FF2F699A91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91816" y="2266854"/>
            <a:ext cx="1165768" cy="382423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8E97A-1CFD-3AF6-5FF5-E49A2943A1F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858500" y="2266854"/>
            <a:ext cx="1327650" cy="459114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40" y="740664"/>
            <a:ext cx="8503920" cy="1197864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8800" y="2679192"/>
            <a:ext cx="8531352" cy="3191256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1000"/>
              </a:spcAft>
              <a:buNone/>
              <a:defRPr sz="2400" b="0" i="0" cap="none" spc="140" baseline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070FA0-EB95-7750-D21A-933827C6388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9785" y="-110490"/>
            <a:ext cx="1031941" cy="3419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2432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72D93E-C550-4461-E6B7-EBCA7CAEC8DF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0" y="0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rIns="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7">
            <a:extLst>
              <a:ext uri="{FF2B5EF4-FFF2-40B4-BE49-F238E27FC236}">
                <a16:creationId xmlns:a16="http://schemas.microsoft.com/office/drawing/2014/main" id="{F44119C9-6F5C-7546-AD19-0BF20ADDC7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55280" y="822960"/>
            <a:ext cx="3447288" cy="163677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 i="0" cap="none" spc="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 algn="l">
              <a:lnSpc>
                <a:spcPct val="9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109728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 marL="146304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83A65A-D347-71C9-F4A2-8F5D4497FD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380" y="745435"/>
            <a:ext cx="1783010" cy="61125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08CD67-7152-A02B-8A2F-B44E9CCAD7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1E31B1-712C-1978-83E4-9E3ECD0784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591037-E4B7-3E09-BA80-2781FA313B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22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DB38D4-7FDC-CF1E-11BB-77F17318EA0F}"/>
              </a:ext>
            </a:extLst>
          </p:cNvPr>
          <p:cNvCxnSpPr>
            <a:cxnSpLocks/>
          </p:cNvCxnSpPr>
          <p:nvPr userDrawn="1"/>
        </p:nvCxnSpPr>
        <p:spPr>
          <a:xfrm>
            <a:off x="11358643" y="-1"/>
            <a:ext cx="815945" cy="265825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4">
            <a:extLst>
              <a:ext uri="{FF2B5EF4-FFF2-40B4-BE49-F238E27FC236}">
                <a16:creationId xmlns:a16="http://schemas.microsoft.com/office/drawing/2014/main" id="{DD9C70C7-DFF6-E2A2-DE7B-BC92ABB7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  <a:custGeom>
            <a:avLst/>
            <a:gdLst>
              <a:gd name="connsiteX0" fmla="*/ 0 w 11605600"/>
              <a:gd name="connsiteY0" fmla="*/ 0 h 1639937"/>
              <a:gd name="connsiteX1" fmla="*/ 11094087 w 11605600"/>
              <a:gd name="connsiteY1" fmla="*/ 0 h 1639937"/>
              <a:gd name="connsiteX2" fmla="*/ 11605600 w 11605600"/>
              <a:gd name="connsiteY2" fmla="*/ 1639937 h 1639937"/>
              <a:gd name="connsiteX3" fmla="*/ 0 w 11605600"/>
              <a:gd name="connsiteY3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5600" h="1639937">
                <a:moveTo>
                  <a:pt x="0" y="0"/>
                </a:moveTo>
                <a:lnTo>
                  <a:pt x="11094087" y="0"/>
                </a:lnTo>
                <a:lnTo>
                  <a:pt x="11605600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DA7886EF-42A0-8181-94BD-571DD643FA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0088F06-F129-FC4D-62B9-F84E6E9D71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D5AF822-23A2-2003-F247-1F8A8971B6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73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4409"/>
            <a:ext cx="1030877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4400" rIns="274320" anchor="ctr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07208"/>
            <a:ext cx="296265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4pPr>
            <a:lvl5pPr marL="825246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26280" y="2807208"/>
            <a:ext cx="5870448" cy="377647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B84AAD-AEFA-72DF-A9D3-B05DB73AA34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390909" y="0"/>
            <a:ext cx="1801091" cy="56378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647ABC-651C-24EE-FF93-479691A878C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641100"/>
            <a:ext cx="1269089" cy="3216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4174A-AF61-B3ED-D2D3-D4907E76EF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635B1-52DB-F4F3-C150-16E791979B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E7E41-6985-1806-6624-980D9A9DCBF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989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6175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8883C19-EC0B-F5B5-3520-45CB8039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635"/>
            <a:ext cx="8261729" cy="1639938"/>
          </a:xfrm>
          <a:custGeom>
            <a:avLst/>
            <a:gdLst>
              <a:gd name="connsiteX0" fmla="*/ 0 w 8353169"/>
              <a:gd name="connsiteY0" fmla="*/ 0 h 1639938"/>
              <a:gd name="connsiteX1" fmla="*/ 693683 w 8353169"/>
              <a:gd name="connsiteY1" fmla="*/ 0 h 1639938"/>
              <a:gd name="connsiteX2" fmla="*/ 826338 w 8353169"/>
              <a:gd name="connsiteY2" fmla="*/ 0 h 1639938"/>
              <a:gd name="connsiteX3" fmla="*/ 8353169 w 8353169"/>
              <a:gd name="connsiteY3" fmla="*/ 0 h 1639938"/>
              <a:gd name="connsiteX4" fmla="*/ 8049138 w 8353169"/>
              <a:gd name="connsiteY4" fmla="*/ 1639938 h 1639938"/>
              <a:gd name="connsiteX5" fmla="*/ 826338 w 8353169"/>
              <a:gd name="connsiteY5" fmla="*/ 1639938 h 1639938"/>
              <a:gd name="connsiteX6" fmla="*/ 693683 w 8353169"/>
              <a:gd name="connsiteY6" fmla="*/ 1639938 h 1639938"/>
              <a:gd name="connsiteX7" fmla="*/ 0 w 8353169"/>
              <a:gd name="connsiteY7" fmla="*/ 1639938 h 16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3169" h="1639938">
                <a:moveTo>
                  <a:pt x="0" y="0"/>
                </a:moveTo>
                <a:lnTo>
                  <a:pt x="693683" y="0"/>
                </a:lnTo>
                <a:lnTo>
                  <a:pt x="826338" y="0"/>
                </a:lnTo>
                <a:lnTo>
                  <a:pt x="8353169" y="0"/>
                </a:lnTo>
                <a:lnTo>
                  <a:pt x="8049138" y="1639938"/>
                </a:lnTo>
                <a:lnTo>
                  <a:pt x="826338" y="1639938"/>
                </a:lnTo>
                <a:lnTo>
                  <a:pt x="693683" y="1639938"/>
                </a:lnTo>
                <a:lnTo>
                  <a:pt x="0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2907792"/>
            <a:ext cx="2952599" cy="1781642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5B022C-E8CF-07D5-65AC-D3D3D5CC77A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8615" y="0"/>
            <a:ext cx="1000226" cy="4036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2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29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5389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5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CDB3F9-C083-E428-E97B-C0CC63BC0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577948" y="230006"/>
            <a:ext cx="844062" cy="384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1CE83-67BA-4B15-B48A-7DC5C0636664}" type="datetime1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313725" y="3338288"/>
            <a:ext cx="5372505" cy="384047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679259" y="6345258"/>
            <a:ext cx="641433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490" y="2220977"/>
            <a:ext cx="10953964" cy="3955986"/>
          </a:xfrm>
          <a:prstGeom prst="rect">
            <a:avLst/>
          </a:prstGeom>
        </p:spPr>
        <p:txBody>
          <a:bodyPr vert="horz" lIns="9144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58" y="640080"/>
            <a:ext cx="10953964" cy="1095059"/>
          </a:xfrm>
          <a:prstGeom prst="rect">
            <a:avLst/>
          </a:prstGeom>
        </p:spPr>
        <p:txBody>
          <a:bodyPr vert="horz" lIns="91440" tIns="9144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7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  <p:sldLayoutId id="2147483808" r:id="rId32"/>
    <p:sldLayoutId id="2147483809" r:id="rId33"/>
    <p:sldLayoutId id="2147483810" r:id="rId34"/>
    <p:sldLayoutId id="2147483811" r:id="rId35"/>
    <p:sldLayoutId id="2147483812" r:id="rId36"/>
    <p:sldLayoutId id="2147483813" r:id="rId37"/>
    <p:sldLayoutId id="2147483814" r:id="rId38"/>
    <p:sldLayoutId id="2147483815" r:id="rId39"/>
    <p:sldLayoutId id="2147483816" r:id="rId40"/>
    <p:sldLayoutId id="2147483817" r:id="rId41"/>
    <p:sldLayoutId id="2147483818" r:id="rId42"/>
    <p:sldLayoutId id="2147483819" r:id="rId43"/>
    <p:sldLayoutId id="2147483820" r:id="rId44"/>
    <p:sldLayoutId id="2147483821" r:id="rId45"/>
    <p:sldLayoutId id="2147483822" r:id="rId46"/>
    <p:sldLayoutId id="2147483823" r:id="rId47"/>
    <p:sldLayoutId id="2147483824" r:id="rId48"/>
    <p:sldLayoutId id="2147483825" r:id="rId49"/>
    <p:sldLayoutId id="2147483826" r:id="rId50"/>
    <p:sldLayoutId id="2147483827" r:id="rId51"/>
    <p:sldLayoutId id="2147483828" r:id="rId52"/>
    <p:sldLayoutId id="2147483829" r:id="rId53"/>
    <p:sldLayoutId id="2147483830" r:id="rId54"/>
    <p:sldLayoutId id="2147483831" r:id="rId55"/>
    <p:sldLayoutId id="2147483832" r:id="rId5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6" orient="horz" pos="2160">
          <p15:clr>
            <a:srgbClr val="A4A3A4"/>
          </p15:clr>
        </p15:guide>
        <p15:guide id="27" orient="horz" pos="1152">
          <p15:clr>
            <a:srgbClr val="547EBF"/>
          </p15:clr>
        </p15:guide>
        <p15:guide id="28" pos="7440">
          <p15:clr>
            <a:srgbClr val="547EBF"/>
          </p15:clr>
        </p15:guide>
        <p15:guide id="29" orient="horz" pos="4080">
          <p15:clr>
            <a:srgbClr val="547EBF"/>
          </p15:clr>
        </p15:guide>
        <p15:guide id="30">
          <p15:clr>
            <a:srgbClr val="547EBF"/>
          </p15:clr>
        </p15:guide>
        <p15:guide id="31" pos="7680">
          <p15:clr>
            <a:srgbClr val="547EBF"/>
          </p15:clr>
        </p15:guide>
        <p15:guide id="32" pos="528">
          <p15:clr>
            <a:srgbClr val="547EBF"/>
          </p15:clr>
        </p15:guide>
        <p15:guide id="33" pos="6912">
          <p15:clr>
            <a:srgbClr val="547EBF"/>
          </p15:clr>
        </p15:guide>
        <p15:guide id="34" orient="horz" pos="240">
          <p15:clr>
            <a:srgbClr val="547EBF"/>
          </p15:clr>
        </p15:guide>
        <p15:guide id="35" orient="horz" pos="552">
          <p15:clr>
            <a:srgbClr val="547EBF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BA88FAB-F5F2-48AB-BC60-8865CCF02548}" type="datetime1">
              <a:rPr lang="el-GR" noProof="0" smtClean="0"/>
              <a:t>15/9/2025</a:t>
            </a:fld>
            <a:endParaRPr lang="el-GR" noProof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8941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5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6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29D9-0AE7-4D85-8D7E-A7FA9523979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B363-1B2D-4BF7-91A7-6988645C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747F10-D19B-408A-8425-83ED4927C7CC}" type="datetimeFigureOut">
              <a:rPr lang="el-GR" smtClean="0"/>
              <a:t>15/9/2025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12BA4A-B7C6-4B95-B49D-53F378021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90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Placeholder 86" descr="Close up of the Golden Gate Bridge">
            <a:extLst>
              <a:ext uri="{FF2B5EF4-FFF2-40B4-BE49-F238E27FC236}">
                <a16:creationId xmlns:a16="http://schemas.microsoft.com/office/drawing/2014/main" id="{1A67CB3B-F50E-0C67-E369-D749D8F796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024688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9B40FD-8703-8858-9649-FEBB48F5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196" y="2188711"/>
            <a:ext cx="6563001" cy="851365"/>
          </a:xfrm>
        </p:spPr>
        <p:txBody>
          <a:bodyPr/>
          <a:lstStyle/>
          <a:p>
            <a:pPr algn="ctr"/>
            <a:r>
              <a:rPr lang="el-GR" sz="3600" dirty="0" smtClean="0"/>
              <a:t>2.2. ΟΙ  ΕΠΙΧΕΙΡΗΣΕΙΣ</a:t>
            </a:r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EDB732-6FD3-D0DA-92AF-1D7A68E3A3EE}"/>
              </a:ext>
            </a:extLst>
          </p:cNvPr>
          <p:cNvSpPr txBox="1">
            <a:spLocks/>
          </p:cNvSpPr>
          <p:nvPr/>
        </p:nvSpPr>
        <p:spPr>
          <a:xfrm>
            <a:off x="5722879" y="854579"/>
            <a:ext cx="6164318" cy="747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ΕΙΣΑΓΩΓΙΚΕΣ  ΕΝΝΟΙΕΣ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37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10" y="0"/>
            <a:ext cx="9779183" cy="1325563"/>
          </a:xfrm>
        </p:spPr>
        <p:txBody>
          <a:bodyPr rtlCol="0"/>
          <a:lstStyle/>
          <a:p>
            <a:pPr rtl="0"/>
            <a:r>
              <a:rPr lang="el-GR" dirty="0" smtClean="0"/>
              <a:t>Έννοια - Χαρακτηριστικά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255" y="2653167"/>
            <a:ext cx="11333017" cy="406830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rtl="0">
              <a:spcAft>
                <a:spcPts val="1200"/>
              </a:spcAft>
            </a:pPr>
            <a:r>
              <a:rPr lang="el-GR" sz="3200" b="1" u="sng" dirty="0" smtClean="0"/>
              <a:t>Επιχείρηση</a:t>
            </a:r>
            <a:r>
              <a:rPr lang="el-GR" sz="2800" dirty="0" smtClean="0"/>
              <a:t> είναι μια οικονομική μονάδα που αποβλέπει στο </a:t>
            </a:r>
            <a:r>
              <a:rPr lang="el-GR" sz="2800" dirty="0" smtClean="0"/>
              <a:t>κέρδος.</a:t>
            </a:r>
            <a:endParaRPr lang="el-GR" sz="2800" dirty="0" smtClean="0"/>
          </a:p>
          <a:p>
            <a:pPr rtl="0">
              <a:spcAft>
                <a:spcPts val="600"/>
              </a:spcAft>
            </a:pPr>
            <a:r>
              <a:rPr lang="el-GR" sz="2800" dirty="0" smtClean="0"/>
              <a:t>Τα βασικά </a:t>
            </a:r>
            <a:r>
              <a:rPr lang="el-GR" sz="2800" b="1" u="sng" dirty="0" smtClean="0"/>
              <a:t>χαρακτηριστικά</a:t>
            </a:r>
            <a:r>
              <a:rPr lang="el-GR" sz="2800" dirty="0" smtClean="0"/>
              <a:t> της είναι :</a:t>
            </a:r>
          </a:p>
          <a:p>
            <a:pPr marL="457200" indent="-457200" rtl="0">
              <a:buFont typeface="+mj-lt"/>
              <a:buAutoNum type="alphaLcParenR"/>
            </a:pPr>
            <a:r>
              <a:rPr lang="el-GR" dirty="0" smtClean="0"/>
              <a:t>Έχει </a:t>
            </a:r>
            <a:r>
              <a:rPr lang="el-GR" u="sng" dirty="0" smtClean="0"/>
              <a:t>δική της περιουσία</a:t>
            </a:r>
            <a:r>
              <a:rPr lang="el-GR" dirty="0" smtClean="0"/>
              <a:t>, ανεξάρτητη από την περιουσία του φορέα </a:t>
            </a:r>
            <a:r>
              <a:rPr lang="el-GR" dirty="0" smtClean="0"/>
              <a:t>της.</a:t>
            </a:r>
            <a:endParaRPr lang="el-GR" dirty="0" smtClean="0"/>
          </a:p>
          <a:p>
            <a:pPr marL="457200" indent="-457200" rtl="0">
              <a:buFont typeface="+mj-lt"/>
              <a:buAutoNum type="alphaLcParenR"/>
            </a:pPr>
            <a:r>
              <a:rPr lang="el-GR" u="sng" dirty="0" smtClean="0"/>
              <a:t>Παράγει και διαθέτει</a:t>
            </a:r>
            <a:r>
              <a:rPr lang="el-GR" dirty="0" smtClean="0"/>
              <a:t> στην αγορά οικονομικά </a:t>
            </a:r>
            <a:r>
              <a:rPr lang="el-GR" dirty="0" smtClean="0"/>
              <a:t>αγαθά.</a:t>
            </a:r>
            <a:endParaRPr lang="el-GR" dirty="0" smtClean="0"/>
          </a:p>
          <a:p>
            <a:pPr marL="457200" indent="-457200" rtl="0">
              <a:buFont typeface="+mj-lt"/>
              <a:buAutoNum type="alphaLcParenR"/>
            </a:pPr>
            <a:r>
              <a:rPr lang="el-GR" dirty="0" smtClean="0"/>
              <a:t>Εφαρμόζει την </a:t>
            </a:r>
            <a:r>
              <a:rPr lang="el-GR" u="sng" dirty="0" smtClean="0"/>
              <a:t>οικονομική αρχή</a:t>
            </a:r>
            <a:r>
              <a:rPr lang="el-GR" dirty="0" smtClean="0"/>
              <a:t> με σκοπό το κέρδος του φορέα </a:t>
            </a:r>
            <a:r>
              <a:rPr lang="el-GR" dirty="0" smtClean="0"/>
              <a:t>της.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5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CAC6-3968-4D63-A855-09547BB0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25" y="179555"/>
            <a:ext cx="9912096" cy="804118"/>
          </a:xfrm>
        </p:spPr>
        <p:txBody>
          <a:bodyPr/>
          <a:lstStyle/>
          <a:p>
            <a:r>
              <a:rPr lang="el-GR" sz="4000" b="1" dirty="0" smtClean="0"/>
              <a:t>ΔΙΑΚΡΙΣΕΙΣ ΤΩΝ </a:t>
            </a:r>
            <a:r>
              <a:rPr lang="en-US" sz="4800" b="1" dirty="0" smtClean="0"/>
              <a:t>​</a:t>
            </a:r>
            <a:r>
              <a:rPr lang="el-GR" sz="4000" b="1" dirty="0" smtClean="0"/>
              <a:t>ΕΠΙΧΕΙΡΗΣΕΩΝ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AC71-9ED4-FA59-D386-5BD9C585D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sz="1600" b="1" dirty="0" smtClean="0"/>
              <a:t>ΠΡΩΤΟΓΕΝΟΥΣ</a:t>
            </a:r>
            <a:r>
              <a:rPr lang="en-US" b="1" dirty="0" smtClean="0"/>
              <a:t>​</a:t>
            </a:r>
            <a:r>
              <a:rPr lang="el-GR" b="1" dirty="0" smtClean="0"/>
              <a:t> </a:t>
            </a:r>
            <a:r>
              <a:rPr lang="el-GR" sz="1600" b="1" dirty="0" smtClean="0"/>
              <a:t>ΠΑΡΑΓΩΓΗΣ</a:t>
            </a:r>
            <a:endParaRPr lang="en-US" sz="1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F0E5B-65CB-787C-C52A-2038EEA09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944368"/>
            <a:ext cx="3333123" cy="2785100"/>
          </a:xfrm>
        </p:spPr>
        <p:txBody>
          <a:bodyPr/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Καλλιέργεια</a:t>
            </a:r>
            <a:r>
              <a:rPr lang="el-GR" sz="1800" dirty="0" smtClean="0"/>
              <a:t> </a:t>
            </a:r>
            <a:r>
              <a:rPr lang="el-GR" sz="2000" b="1" dirty="0">
                <a:solidFill>
                  <a:srgbClr val="C00000"/>
                </a:solidFill>
              </a:rPr>
              <a:t>και</a:t>
            </a:r>
            <a:r>
              <a:rPr lang="el-GR" sz="1800" dirty="0" smtClean="0"/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παραγωγή</a:t>
            </a:r>
          </a:p>
          <a:p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u="sng" dirty="0" smtClean="0"/>
              <a:t>αγροτικών</a:t>
            </a:r>
            <a:r>
              <a:rPr lang="el-GR" sz="2000" dirty="0" smtClean="0"/>
              <a:t> προϊόντων</a:t>
            </a:r>
          </a:p>
          <a:p>
            <a:r>
              <a:rPr lang="el-GR" sz="2000" dirty="0" smtClean="0"/>
              <a:t>εξόρυξη </a:t>
            </a:r>
            <a:r>
              <a:rPr lang="el-GR" sz="2000" u="sng" dirty="0" smtClean="0"/>
              <a:t>ορυκτού</a:t>
            </a:r>
            <a:r>
              <a:rPr lang="el-GR" sz="2000" dirty="0" smtClean="0"/>
              <a:t> πλούτου</a:t>
            </a:r>
          </a:p>
          <a:p>
            <a:r>
              <a:rPr lang="el-GR" sz="2000" u="sng" dirty="0" smtClean="0"/>
              <a:t>κτηνοτροφία</a:t>
            </a:r>
            <a:endParaRPr lang="el-GR" sz="2000" dirty="0" smtClean="0"/>
          </a:p>
          <a:p>
            <a:r>
              <a:rPr lang="el-GR" sz="2000" u="sng" dirty="0" smtClean="0"/>
              <a:t>αλιεία</a:t>
            </a:r>
            <a:endParaRPr lang="el-GR" sz="2000" dirty="0" smtClean="0"/>
          </a:p>
          <a:p>
            <a:r>
              <a:rPr lang="el-GR" sz="2000" u="sng" dirty="0" smtClean="0"/>
              <a:t>δασοκομία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CADAC-D2BA-2781-21DF-E36A2D898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59" y="1956816"/>
            <a:ext cx="3305695" cy="3986784"/>
          </a:xfrm>
        </p:spPr>
        <p:txBody>
          <a:bodyPr/>
          <a:lstStyle/>
          <a:p>
            <a:pPr lvl="0"/>
            <a:r>
              <a:rPr lang="el-GR" sz="1600" b="1" dirty="0" smtClean="0">
                <a:solidFill>
                  <a:srgbClr val="000000"/>
                </a:solidFill>
              </a:rPr>
              <a:t>ΔΕΥΤΕΡΟΓΕΝΟΥΣ</a:t>
            </a:r>
            <a:r>
              <a:rPr lang="en-US" b="1" dirty="0" smtClean="0">
                <a:solidFill>
                  <a:srgbClr val="000000"/>
                </a:solidFill>
              </a:rPr>
              <a:t>​</a:t>
            </a:r>
            <a:r>
              <a:rPr lang="el-GR" b="1" dirty="0" smtClean="0">
                <a:solidFill>
                  <a:srgbClr val="000000"/>
                </a:solidFill>
              </a:rPr>
              <a:t> </a:t>
            </a:r>
            <a:r>
              <a:rPr lang="el-GR" sz="1600" b="1" dirty="0">
                <a:solidFill>
                  <a:srgbClr val="000000"/>
                </a:solidFill>
              </a:rPr>
              <a:t>ΠΑΡΑΓΩΓΗΣ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50929C-496C-419D-93BC-D4ABBE462E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13564" y="2944368"/>
            <a:ext cx="3020291" cy="2785100"/>
          </a:xfrm>
        </p:spPr>
        <p:txBody>
          <a:bodyPr/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Μεταποίηση</a:t>
            </a:r>
            <a:r>
              <a:rPr lang="el-GR" sz="1800" dirty="0" smtClean="0"/>
              <a:t> των προϊόντων του πρωτογενούς τομέα </a:t>
            </a:r>
          </a:p>
          <a:p>
            <a:endParaRPr lang="el-GR" sz="1800" u="sng" dirty="0"/>
          </a:p>
          <a:p>
            <a:r>
              <a:rPr lang="el-GR" sz="2000" u="sng" dirty="0" smtClean="0"/>
              <a:t>βιομηχανικές</a:t>
            </a:r>
            <a:endParaRPr lang="el-GR" sz="2000" dirty="0" smtClean="0"/>
          </a:p>
          <a:p>
            <a:r>
              <a:rPr lang="el-GR" sz="2000" u="sng" dirty="0" smtClean="0"/>
              <a:t>βιοτεχνικές</a:t>
            </a:r>
            <a:endParaRPr lang="el-GR" sz="2000" dirty="0" smtClean="0"/>
          </a:p>
          <a:p>
            <a:r>
              <a:rPr lang="el-GR" sz="2000" u="sng" dirty="0" smtClean="0"/>
              <a:t>οικοτεχνικές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8B1D-28C5-C399-CA01-21BE7C5F1E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l-GR" sz="1600" b="1" dirty="0" smtClean="0">
                <a:solidFill>
                  <a:srgbClr val="000000"/>
                </a:solidFill>
              </a:rPr>
              <a:t>ΤΡΙΤΟΓΕΝΟΥΣ</a:t>
            </a:r>
            <a:r>
              <a:rPr lang="en-US" b="1" dirty="0" smtClean="0">
                <a:solidFill>
                  <a:srgbClr val="000000"/>
                </a:solidFill>
              </a:rPr>
              <a:t>​</a:t>
            </a:r>
            <a:r>
              <a:rPr lang="el-GR" b="1" dirty="0" smtClean="0">
                <a:solidFill>
                  <a:srgbClr val="000000"/>
                </a:solidFill>
              </a:rPr>
              <a:t> </a:t>
            </a:r>
            <a:r>
              <a:rPr lang="el-GR" sz="1600" b="1" dirty="0">
                <a:solidFill>
                  <a:srgbClr val="000000"/>
                </a:solidFill>
              </a:rPr>
              <a:t>ΠΑΡΑΓΩΓΗΣ</a:t>
            </a:r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dirty="0" smtClean="0"/>
              <a:t>​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C5E498-99B3-E3F4-A9B8-F11B4B9B0F2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34892" y="2944368"/>
            <a:ext cx="3039690" cy="2785100"/>
          </a:xfrm>
        </p:spPr>
        <p:txBody>
          <a:bodyPr/>
          <a:lstStyle/>
          <a:p>
            <a:r>
              <a:rPr lang="el-GR" sz="1800" dirty="0" smtClean="0"/>
              <a:t>Κυκλοφορία των αγαθών και παραγωγή κάθε είδους </a:t>
            </a:r>
            <a:r>
              <a:rPr lang="el-GR" sz="2000" b="1" dirty="0" smtClean="0">
                <a:solidFill>
                  <a:srgbClr val="C00000"/>
                </a:solidFill>
              </a:rPr>
              <a:t>υπηρεσίας</a:t>
            </a:r>
            <a:endParaRPr lang="el-GR" sz="1800" dirty="0" smtClean="0"/>
          </a:p>
          <a:p>
            <a:endParaRPr lang="el-GR" sz="1800" u="sng" dirty="0" smtClean="0"/>
          </a:p>
          <a:p>
            <a:r>
              <a:rPr lang="el-GR" sz="2000" u="sng" dirty="0" smtClean="0"/>
              <a:t>εμπορικές</a:t>
            </a:r>
            <a:endParaRPr lang="el-GR" sz="2000" dirty="0" smtClean="0"/>
          </a:p>
          <a:p>
            <a:r>
              <a:rPr lang="el-GR" sz="2000" u="sng" dirty="0" smtClean="0"/>
              <a:t>τουριστικές</a:t>
            </a:r>
            <a:endParaRPr lang="el-GR" sz="2000" dirty="0" smtClean="0"/>
          </a:p>
          <a:p>
            <a:r>
              <a:rPr lang="el-GR" sz="2000" u="sng" dirty="0" smtClean="0"/>
              <a:t>μεταφορικές</a:t>
            </a:r>
            <a:endParaRPr lang="el-GR" sz="2000" dirty="0" smtClean="0"/>
          </a:p>
          <a:p>
            <a:r>
              <a:rPr lang="el-GR" sz="2000" u="sng" dirty="0" smtClean="0"/>
              <a:t>τράπεζες</a:t>
            </a:r>
            <a:endParaRPr lang="el-GR" sz="2000" dirty="0" smtClean="0"/>
          </a:p>
          <a:p>
            <a:r>
              <a:rPr lang="el-GR" sz="2000" u="sng" dirty="0" smtClean="0"/>
              <a:t>Ασφάλειες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50CAC6-3968-4D63-A855-09547BB06588}"/>
              </a:ext>
            </a:extLst>
          </p:cNvPr>
          <p:cNvSpPr txBox="1">
            <a:spLocks/>
          </p:cNvSpPr>
          <p:nvPr/>
        </p:nvSpPr>
        <p:spPr>
          <a:xfrm>
            <a:off x="1131425" y="1144663"/>
            <a:ext cx="9912096" cy="651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/>
              <a:t>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ΚΡΙΤΗΡΙΟ : ΑΝΤΙΚΕΙΜΕΝΟ ΑΣΧΟΛΙΑΣ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73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6D0EB4-87A1-9926-18A9-F1A65DC20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200" y="1906464"/>
            <a:ext cx="10268712" cy="1505315"/>
          </a:xfrm>
        </p:spPr>
        <p:txBody>
          <a:bodyPr/>
          <a:lstStyle/>
          <a:p>
            <a:r>
              <a:rPr lang="el-GR" sz="2800" b="1" dirty="0" smtClean="0"/>
              <a:t>ΑΤΟΜΙΚΕΣ</a:t>
            </a:r>
            <a:endParaRPr lang="en-US" sz="2800" b="1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7B26A88-F289-88EA-E384-570C7CF8B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4074" y="2007884"/>
            <a:ext cx="6869750" cy="1330189"/>
          </a:xfrm>
        </p:spPr>
        <p:txBody>
          <a:bodyPr/>
          <a:lstStyle/>
          <a:p>
            <a:pPr indent="0">
              <a:buNone/>
            </a:pPr>
            <a:r>
              <a:rPr lang="el-GR" sz="2400" dirty="0" smtClean="0"/>
              <a:t>Φορέας είναι μόνο </a:t>
            </a:r>
            <a:r>
              <a:rPr lang="el-GR" sz="2400" u="sng" dirty="0" smtClean="0"/>
              <a:t>ένα</a:t>
            </a:r>
            <a:r>
              <a:rPr lang="el-GR" sz="2400" dirty="0" smtClean="0"/>
              <a:t> φυσικό πρόσωπο</a:t>
            </a:r>
            <a:endParaRPr lang="en-US" sz="240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A6AD7D6-3293-B4C1-4263-E02BE31B4FF8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Iterative approaches to corporate strategy</a:t>
            </a:r>
          </a:p>
          <a:p>
            <a:r>
              <a:rPr lang="en-US" dirty="0" smtClean="0"/>
              <a:t>Establish </a:t>
            </a:r>
            <a:r>
              <a:rPr lang="en-US" dirty="0"/>
              <a:t>a management framework from the inside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86D0EB4-87A1-9926-18A9-F1A65DC20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195" y="3984653"/>
            <a:ext cx="10268712" cy="1505315"/>
          </a:xfrm>
        </p:spPr>
        <p:txBody>
          <a:bodyPr/>
          <a:lstStyle/>
          <a:p>
            <a:r>
              <a:rPr lang="el-GR" sz="2800" b="1" dirty="0" smtClean="0"/>
              <a:t>ΕΤΑΙΡΙΕΣ</a:t>
            </a:r>
            <a:endParaRPr lang="en-US" sz="2800" b="1" dirty="0"/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77B26A88-F289-88EA-E384-570C7CF8B589}"/>
              </a:ext>
            </a:extLst>
          </p:cNvPr>
          <p:cNvSpPr txBox="1">
            <a:spLocks/>
          </p:cNvSpPr>
          <p:nvPr/>
        </p:nvSpPr>
        <p:spPr>
          <a:xfrm>
            <a:off x="4184074" y="4027061"/>
            <a:ext cx="6109853" cy="133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5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5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5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5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Φορείς είναι περισσότερα από ένα πρόσωπα, φυσικά ή νομικά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550CAC6-3968-4D63-A855-09547BB0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25" y="179555"/>
            <a:ext cx="9912096" cy="804118"/>
          </a:xfrm>
        </p:spPr>
        <p:txBody>
          <a:bodyPr/>
          <a:lstStyle/>
          <a:p>
            <a:r>
              <a:rPr lang="el-GR" sz="4000" b="1" dirty="0" smtClean="0"/>
              <a:t>ΔΙΑΚΡΙΣΕΙΣ ΤΩΝ </a:t>
            </a:r>
            <a:r>
              <a:rPr lang="en-US" sz="4800" b="1" dirty="0" smtClean="0"/>
              <a:t>​</a:t>
            </a:r>
            <a:r>
              <a:rPr lang="el-GR" sz="4000" b="1" dirty="0" smtClean="0"/>
              <a:t>ΕΠΙΧΕΙΡΗΣΕΩΝ</a:t>
            </a:r>
            <a:endParaRPr lang="en-US" sz="40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50CAC6-3968-4D63-A855-09547BB06588}"/>
              </a:ext>
            </a:extLst>
          </p:cNvPr>
          <p:cNvSpPr txBox="1">
            <a:spLocks/>
          </p:cNvSpPr>
          <p:nvPr/>
        </p:nvSpPr>
        <p:spPr>
          <a:xfrm>
            <a:off x="1131425" y="1144663"/>
            <a:ext cx="9912096" cy="651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2</a:t>
            </a:r>
            <a:r>
              <a:rPr kumimoji="0" lang="el-GR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ο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ΚΡΙΤΗΡΙΟ : ΝΟΜΙΚΗ ΟΡΓΑΝΩΣΗ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16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B47E93B-B065-AC6E-1B24-A76AED2E0340}"/>
              </a:ext>
            </a:extLst>
          </p:cNvPr>
          <p:cNvSpPr/>
          <p:nvPr/>
        </p:nvSpPr>
        <p:spPr>
          <a:xfrm>
            <a:off x="1933995" y="2999525"/>
            <a:ext cx="3155839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ΜΕΓΑΛΕΣ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Ορθογώνιο 4">
            <a:extLst>
              <a:ext uri="{FF2B5EF4-FFF2-40B4-BE49-F238E27FC236}">
                <a16:creationId xmlns:a16="http://schemas.microsoft.com/office/drawing/2014/main" id="{BB47E93B-B065-AC6E-1B24-A76AED2E0340}"/>
              </a:ext>
            </a:extLst>
          </p:cNvPr>
          <p:cNvSpPr/>
          <p:nvPr/>
        </p:nvSpPr>
        <p:spPr>
          <a:xfrm>
            <a:off x="6837004" y="2999525"/>
            <a:ext cx="3283979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ΜΙΚΡΕΣ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Ορθογώνιο 6">
            <a:extLst>
              <a:ext uri="{FF2B5EF4-FFF2-40B4-BE49-F238E27FC236}">
                <a16:creationId xmlns:a16="http://schemas.microsoft.com/office/drawing/2014/main" id="{526CE107-C143-D008-C93C-3A39806CD644}"/>
              </a:ext>
            </a:extLst>
          </p:cNvPr>
          <p:cNvSpPr/>
          <p:nvPr/>
        </p:nvSpPr>
        <p:spPr>
          <a:xfrm>
            <a:off x="1191041" y="4754329"/>
            <a:ext cx="9934154" cy="10230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Τα </a:t>
            </a:r>
            <a:r>
              <a:rPr lang="el-GR" sz="2400" b="1" u="sng" dirty="0" smtClean="0">
                <a:solidFill>
                  <a:prstClr val="black"/>
                </a:solidFill>
                <a:latin typeface="Calibri" panose="020F0502020204030204"/>
              </a:rPr>
              <a:t>κριτήρια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 για να χαρακτηριστεί μια επιχείρηση μεγάλη ή μικρή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και οι υποχρεώσεις που απορρέουν από αυτόν τον χαρακτηρισμό,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προβλέπονται από τον νόμο.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50CAC6-3968-4D63-A855-09547BB06588}"/>
              </a:ext>
            </a:extLst>
          </p:cNvPr>
          <p:cNvSpPr txBox="1">
            <a:spLocks/>
          </p:cNvSpPr>
          <p:nvPr/>
        </p:nvSpPr>
        <p:spPr>
          <a:xfrm>
            <a:off x="1131425" y="622907"/>
            <a:ext cx="9912096" cy="804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ΔΙΑΚΡΙΣΕΙΣ ΤΩΝ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​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ΕΠΙΧΕΙΡΗΣΕΩΝ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50CAC6-3968-4D63-A855-09547BB06588}"/>
              </a:ext>
            </a:extLst>
          </p:cNvPr>
          <p:cNvSpPr txBox="1">
            <a:spLocks/>
          </p:cNvSpPr>
          <p:nvPr/>
        </p:nvSpPr>
        <p:spPr>
          <a:xfrm>
            <a:off x="1131425" y="1823558"/>
            <a:ext cx="9912096" cy="651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3</a:t>
            </a:r>
            <a:r>
              <a:rPr kumimoji="0" lang="el-GR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ο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ΚΡΙΤΗΡΙΟ : ΤΟ ΜΕΓΕΘΟΣ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38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0BFCBAD-55AB-E7DF-8345-AD2A4C30AABC}"/>
              </a:ext>
            </a:extLst>
          </p:cNvPr>
          <p:cNvSpPr/>
          <p:nvPr/>
        </p:nvSpPr>
        <p:spPr>
          <a:xfrm>
            <a:off x="3293805" y="1189703"/>
            <a:ext cx="6381137" cy="23709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εεεεε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D6D47F77-BCCF-2DCE-D4BE-897A2B3CA6D0}"/>
              </a:ext>
            </a:extLst>
          </p:cNvPr>
          <p:cNvSpPr/>
          <p:nvPr/>
        </p:nvSpPr>
        <p:spPr>
          <a:xfrm>
            <a:off x="4296698" y="2393531"/>
            <a:ext cx="4109884" cy="747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FD22A-E736-2B1E-186E-AE7195D1CFDA}"/>
              </a:ext>
            </a:extLst>
          </p:cNvPr>
          <p:cNvSpPr txBox="1"/>
          <p:nvPr/>
        </p:nvSpPr>
        <p:spPr>
          <a:xfrm>
            <a:off x="3437492" y="4164408"/>
            <a:ext cx="608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Κάθε επιχείρηση είναι οικονομική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μονάδα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Κάθε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οικονομική μονάδα δεν είναι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επιχείρηση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624C0-3C04-F218-1FDA-EC8313EF4004}"/>
              </a:ext>
            </a:extLst>
          </p:cNvPr>
          <p:cNvSpPr txBox="1"/>
          <p:nvPr/>
        </p:nvSpPr>
        <p:spPr>
          <a:xfrm>
            <a:off x="4296698" y="1653118"/>
            <a:ext cx="4109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Οικονομικές μονάδες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52E0E-4D36-69CD-096F-B92AA41D54DA}"/>
              </a:ext>
            </a:extLst>
          </p:cNvPr>
          <p:cNvSpPr txBox="1"/>
          <p:nvPr/>
        </p:nvSpPr>
        <p:spPr>
          <a:xfrm>
            <a:off x="4904510" y="2545936"/>
            <a:ext cx="314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Επιχειρήσεις</a:t>
            </a:r>
          </a:p>
        </p:txBody>
      </p:sp>
    </p:spTree>
    <p:extLst>
      <p:ext uri="{BB962C8B-B14F-4D97-AF65-F5344CB8AC3E}">
        <p14:creationId xmlns:p14="http://schemas.microsoft.com/office/powerpoint/2010/main" val="8143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Bridge">
            <a:extLst>
              <a:ext uri="{FF2B5EF4-FFF2-40B4-BE49-F238E27FC236}">
                <a16:creationId xmlns:a16="http://schemas.microsoft.com/office/drawing/2014/main" id="{1BFA8449-61BE-6A34-3690-BAEEC5A5A5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175" y="0"/>
            <a:ext cx="8505825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ABFD3A-42D8-AD08-B28B-24BAACB1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415"/>
            <a:ext cx="8261729" cy="1639938"/>
          </a:xfrm>
        </p:spPr>
        <p:txBody>
          <a:bodyPr/>
          <a:lstStyle/>
          <a:p>
            <a:pPr algn="ctr"/>
            <a:r>
              <a:rPr lang="el-GR" dirty="0" smtClean="0"/>
              <a:t>Τ Ε Λ Ο 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theme/theme1.xml><?xml version="1.0" encoding="utf-8"?>
<a:theme xmlns:a="http://schemas.openxmlformats.org/drawingml/2006/main" name="4_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0" id="{707DF2F6-B7C4-4516-8376-5DC5FD908109}" vid="{0AB4C37F-EF9B-49F3-A31D-59C53080E25B}"/>
    </a:ext>
  </a:extLst>
</a:theme>
</file>

<file path=ppt/theme/theme2.xml><?xml version="1.0" encoding="utf-8"?>
<a:theme xmlns:a="http://schemas.openxmlformats.org/drawingml/2006/main" name="light_modernist">
  <a:themeElements>
    <a:clrScheme name="Custom 8">
      <a:dk1>
        <a:srgbClr val="36393B"/>
      </a:dk1>
      <a:lt1>
        <a:srgbClr val="FFFFFF"/>
      </a:lt1>
      <a:dk2>
        <a:srgbClr val="4D62EF"/>
      </a:dk2>
      <a:lt2>
        <a:srgbClr val="E7E4E6"/>
      </a:lt2>
      <a:accent1>
        <a:srgbClr val="3AEFCC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D62EF"/>
      </a:hlink>
      <a:folHlink>
        <a:srgbClr val="FC4C00"/>
      </a:folHlink>
    </a:clrScheme>
    <a:fontScheme name="Custom 19">
      <a:majorFont>
        <a:latin typeface="Arial Black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modernist presentation_win32_SD_V8" id="{DD9F3DBC-97DB-4389-91E3-8FAD01D677DF}" vid="{B81B0F28-B8BA-42F4-B70F-6899486E5220}"/>
    </a:ext>
  </a:extLst>
</a:theme>
</file>

<file path=ppt/theme/theme3.xml><?xml version="1.0" encoding="utf-8"?>
<a:theme xmlns:a="http://schemas.openxmlformats.org/drawingml/2006/main" name="Θέμα του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">
  <a:themeElements>
    <a:clrScheme name="Creative Red 1">
      <a:dk1>
        <a:srgbClr val="000000"/>
      </a:dk1>
      <a:lt1>
        <a:srgbClr val="FFFFFF"/>
      </a:lt1>
      <a:dk2>
        <a:srgbClr val="3A3A3A"/>
      </a:dk2>
      <a:lt2>
        <a:srgbClr val="E7E6E6"/>
      </a:lt2>
      <a:accent1>
        <a:srgbClr val="632423"/>
      </a:accent1>
      <a:accent2>
        <a:srgbClr val="B51200"/>
      </a:accent2>
      <a:accent3>
        <a:srgbClr val="FD1B17"/>
      </a:accent3>
      <a:accent4>
        <a:srgbClr val="F9EBE5"/>
      </a:accent4>
      <a:accent5>
        <a:srgbClr val="03C9C6"/>
      </a:accent5>
      <a:accent6>
        <a:srgbClr val="01B9D1"/>
      </a:accent6>
      <a:hlink>
        <a:srgbClr val="0563C1"/>
      </a:hlink>
      <a:folHlink>
        <a:srgbClr val="954F72"/>
      </a:folHlink>
    </a:clrScheme>
    <a:fontScheme name="Custom 76">
      <a:majorFont>
        <a:latin typeface="Bahnschrif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580736_win32_kb_v3" id="{D7A3E551-3D61-4CA5-934F-4DAFCF7401BD}" vid="{D7B46FAE-2643-4A5F-85EB-71F421ADCF2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208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</vt:lpstr>
      <vt:lpstr>Arial Black</vt:lpstr>
      <vt:lpstr>Avenir Next LT Pro Light</vt:lpstr>
      <vt:lpstr>Bahnschrift</vt:lpstr>
      <vt:lpstr>Calibri</vt:lpstr>
      <vt:lpstr>Calibri Light</vt:lpstr>
      <vt:lpstr>Century Gothic</vt:lpstr>
      <vt:lpstr>Garamond</vt:lpstr>
      <vt:lpstr>Karla</vt:lpstr>
      <vt:lpstr>Tenorite</vt:lpstr>
      <vt:lpstr>Tw Cen MT</vt:lpstr>
      <vt:lpstr>Univers Condensed Light</vt:lpstr>
      <vt:lpstr>4_Office Theme</vt:lpstr>
      <vt:lpstr>light_modernist</vt:lpstr>
      <vt:lpstr>Θέμα του Office</vt:lpstr>
      <vt:lpstr>2_Custom</vt:lpstr>
      <vt:lpstr>Office Theme</vt:lpstr>
      <vt:lpstr>Οργανικό</vt:lpstr>
      <vt:lpstr>2.2. ΟΙ  ΕΠΙΧΕΙΡΗΣΕΙΣ</vt:lpstr>
      <vt:lpstr>Έννοια - Χαρακτηριστικά</vt:lpstr>
      <vt:lpstr>ΔΙΑΚΡΙΣΕΙΣ ΤΩΝ ​ΕΠΙΧΕΙΡΗΣΕΩΝ</vt:lpstr>
      <vt:lpstr>ΔΙΑΚΡΙΣΕΙΣ ΤΩΝ ​ΕΠΙΧΕΙΡΗΣΕΩΝ</vt:lpstr>
      <vt:lpstr>PowerPoint Presentation</vt:lpstr>
      <vt:lpstr>PowerPoint Presentation</vt:lpstr>
      <vt:lpstr>Τ Ε Λ Ο 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pkara</dc:creator>
  <cp:lastModifiedBy>pkara</cp:lastModifiedBy>
  <cp:revision>48</cp:revision>
  <dcterms:created xsi:type="dcterms:W3CDTF">2025-09-10T20:47:47Z</dcterms:created>
  <dcterms:modified xsi:type="dcterms:W3CDTF">2025-09-15T09:57:39Z</dcterms:modified>
</cp:coreProperties>
</file>